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2"/>
  </p:notesMasterIdLst>
  <p:sldIdLst>
    <p:sldId id="256" r:id="rId2"/>
    <p:sldId id="261" r:id="rId3"/>
    <p:sldId id="262" r:id="rId4"/>
    <p:sldId id="263" r:id="rId5"/>
    <p:sldId id="260" r:id="rId6"/>
    <p:sldId id="264" r:id="rId7"/>
    <p:sldId id="265" r:id="rId8"/>
    <p:sldId id="266" r:id="rId9"/>
    <p:sldId id="267" r:id="rId10"/>
    <p:sldId id="268" r:id="rId11"/>
  </p:sldIdLst>
  <p:sldSz cx="9525000" cy="169418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23189"/>
    <a:srgbClr val="FDAB1B"/>
    <a:srgbClr val="FF5600"/>
    <a:srgbClr val="FF4E40"/>
    <a:srgbClr val="B137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366"/>
    <p:restoredTop sz="94695"/>
  </p:normalViewPr>
  <p:slideViewPr>
    <p:cSldViewPr snapToGrid="0" snapToObjects="1">
      <p:cViewPr varScale="1">
        <p:scale>
          <a:sx n="59" d="100"/>
          <a:sy n="59" d="100"/>
        </p:scale>
        <p:origin x="4896" y="2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notesMaster" Target="notesMasters/notesMaster1.xml"/><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C103AA-9E04-A94C-B735-64816144E6BC}" type="datetimeFigureOut">
              <a:rPr kumimoji="1" lang="zh-CN" altLang="en-US" smtClean="0"/>
              <a:t>2020/8/7</a:t>
            </a:fld>
            <a:endParaRPr kumimoji="1" lang="zh-CN" altLang="en-US"/>
          </a:p>
        </p:txBody>
      </p:sp>
      <p:sp>
        <p:nvSpPr>
          <p:cNvPr id="4" name="幻灯片图像占位符 3"/>
          <p:cNvSpPr>
            <a:spLocks noGrp="1" noRot="1" noChangeAspect="1"/>
          </p:cNvSpPr>
          <p:nvPr>
            <p:ph type="sldImg" idx="2"/>
          </p:nvPr>
        </p:nvSpPr>
        <p:spPr>
          <a:xfrm>
            <a:off x="2562225" y="1143000"/>
            <a:ext cx="173355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38D1711-3645-2042-B2D8-4CBC1DF820AF}" type="slidenum">
              <a:rPr kumimoji="1" lang="zh-CN" altLang="en-US" smtClean="0"/>
              <a:t>‹#›</a:t>
            </a:fld>
            <a:endParaRPr kumimoji="1" lang="zh-CN" altLang="en-US"/>
          </a:p>
        </p:txBody>
      </p:sp>
    </p:spTree>
    <p:extLst>
      <p:ext uri="{BB962C8B-B14F-4D97-AF65-F5344CB8AC3E}">
        <p14:creationId xmlns:p14="http://schemas.microsoft.com/office/powerpoint/2010/main" val="8208073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714375" y="2772652"/>
            <a:ext cx="8096250" cy="5898256"/>
          </a:xfrm>
        </p:spPr>
        <p:txBody>
          <a:bodyPr anchor="b"/>
          <a:lstStyle>
            <a:lvl1pPr algn="ctr">
              <a:defRPr sz="6250"/>
            </a:lvl1pPr>
          </a:lstStyle>
          <a:p>
            <a:r>
              <a:rPr lang="zh-CN" altLang="en-US"/>
              <a:t>单击此处编辑母版标题样式</a:t>
            </a:r>
            <a:endParaRPr lang="en-US" dirty="0"/>
          </a:p>
        </p:txBody>
      </p:sp>
      <p:sp>
        <p:nvSpPr>
          <p:cNvPr id="3" name="Subtitle 2"/>
          <p:cNvSpPr>
            <a:spLocks noGrp="1"/>
          </p:cNvSpPr>
          <p:nvPr>
            <p:ph type="subTitle" idx="1"/>
          </p:nvPr>
        </p:nvSpPr>
        <p:spPr>
          <a:xfrm>
            <a:off x="1190625" y="8898368"/>
            <a:ext cx="7143750" cy="4090345"/>
          </a:xfrm>
        </p:spPr>
        <p:txBody>
          <a:bodyPr/>
          <a:lstStyle>
            <a:lvl1pPr marL="0" indent="0" algn="ctr">
              <a:buNone/>
              <a:defRPr sz="2500"/>
            </a:lvl1pPr>
            <a:lvl2pPr marL="476265" indent="0" algn="ctr">
              <a:buNone/>
              <a:defRPr sz="2083"/>
            </a:lvl2pPr>
            <a:lvl3pPr marL="952530" indent="0" algn="ctr">
              <a:buNone/>
              <a:defRPr sz="1875"/>
            </a:lvl3pPr>
            <a:lvl4pPr marL="1428796" indent="0" algn="ctr">
              <a:buNone/>
              <a:defRPr sz="1667"/>
            </a:lvl4pPr>
            <a:lvl5pPr marL="1905061" indent="0" algn="ctr">
              <a:buNone/>
              <a:defRPr sz="1667"/>
            </a:lvl5pPr>
            <a:lvl6pPr marL="2381326" indent="0" algn="ctr">
              <a:buNone/>
              <a:defRPr sz="1667"/>
            </a:lvl6pPr>
            <a:lvl7pPr marL="2857591" indent="0" algn="ctr">
              <a:buNone/>
              <a:defRPr sz="1667"/>
            </a:lvl7pPr>
            <a:lvl8pPr marL="3333857" indent="0" algn="ctr">
              <a:buNone/>
              <a:defRPr sz="1667"/>
            </a:lvl8pPr>
            <a:lvl9pPr marL="3810122" indent="0" algn="ctr">
              <a:buNone/>
              <a:defRPr sz="1667"/>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6F602A7B-8226-5444-84BE-96F112B1CD53}" type="datetimeFigureOut">
              <a:rPr kumimoji="1" lang="zh-CN" altLang="en-US" smtClean="0"/>
              <a:t>2020/8/7</a:t>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D8269414-AB47-C647-9CD5-4FA25A008E40}" type="slidenum">
              <a:rPr kumimoji="1" lang="zh-CN" altLang="en-US" smtClean="0"/>
              <a:t>‹#›</a:t>
            </a:fld>
            <a:endParaRPr kumimoji="1" lang="zh-CN" altLang="en-US"/>
          </a:p>
        </p:txBody>
      </p:sp>
    </p:spTree>
    <p:extLst>
      <p:ext uri="{BB962C8B-B14F-4D97-AF65-F5344CB8AC3E}">
        <p14:creationId xmlns:p14="http://schemas.microsoft.com/office/powerpoint/2010/main" val="39437585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6F602A7B-8226-5444-84BE-96F112B1CD53}" type="datetimeFigureOut">
              <a:rPr kumimoji="1" lang="zh-CN" altLang="en-US" smtClean="0"/>
              <a:t>2020/8/7</a:t>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D8269414-AB47-C647-9CD5-4FA25A008E40}" type="slidenum">
              <a:rPr kumimoji="1" lang="zh-CN" altLang="en-US" smtClean="0"/>
              <a:t>‹#›</a:t>
            </a:fld>
            <a:endParaRPr kumimoji="1" lang="zh-CN" altLang="en-US"/>
          </a:p>
        </p:txBody>
      </p:sp>
    </p:spTree>
    <p:extLst>
      <p:ext uri="{BB962C8B-B14F-4D97-AF65-F5344CB8AC3E}">
        <p14:creationId xmlns:p14="http://schemas.microsoft.com/office/powerpoint/2010/main" val="28749593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16329" y="901994"/>
            <a:ext cx="2053828" cy="14357392"/>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54844" y="901994"/>
            <a:ext cx="6042422" cy="14357392"/>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6F602A7B-8226-5444-84BE-96F112B1CD53}" type="datetimeFigureOut">
              <a:rPr kumimoji="1" lang="zh-CN" altLang="en-US" smtClean="0"/>
              <a:t>2020/8/7</a:t>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D8269414-AB47-C647-9CD5-4FA25A008E40}" type="slidenum">
              <a:rPr kumimoji="1" lang="zh-CN" altLang="en-US" smtClean="0"/>
              <a:t>‹#›</a:t>
            </a:fld>
            <a:endParaRPr kumimoji="1" lang="zh-CN" altLang="en-US"/>
          </a:p>
        </p:txBody>
      </p:sp>
    </p:spTree>
    <p:extLst>
      <p:ext uri="{BB962C8B-B14F-4D97-AF65-F5344CB8AC3E}">
        <p14:creationId xmlns:p14="http://schemas.microsoft.com/office/powerpoint/2010/main" val="21411548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6F602A7B-8226-5444-84BE-96F112B1CD53}" type="datetimeFigureOut">
              <a:rPr kumimoji="1" lang="zh-CN" altLang="en-US" smtClean="0"/>
              <a:t>2020/8/7</a:t>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D8269414-AB47-C647-9CD5-4FA25A008E40}" type="slidenum">
              <a:rPr kumimoji="1" lang="zh-CN" altLang="en-US" smtClean="0"/>
              <a:t>‹#›</a:t>
            </a:fld>
            <a:endParaRPr kumimoji="1" lang="zh-CN" altLang="en-US"/>
          </a:p>
        </p:txBody>
      </p:sp>
    </p:spTree>
    <p:extLst>
      <p:ext uri="{BB962C8B-B14F-4D97-AF65-F5344CB8AC3E}">
        <p14:creationId xmlns:p14="http://schemas.microsoft.com/office/powerpoint/2010/main" val="12443108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49883" y="4223690"/>
            <a:ext cx="8215313" cy="7047317"/>
          </a:xfrm>
        </p:spPr>
        <p:txBody>
          <a:bodyPr anchor="b"/>
          <a:lstStyle>
            <a:lvl1pPr>
              <a:defRPr sz="6250"/>
            </a:lvl1pPr>
          </a:lstStyle>
          <a:p>
            <a:r>
              <a:rPr lang="zh-CN" altLang="en-US"/>
              <a:t>单击此处编辑母版标题样式</a:t>
            </a:r>
            <a:endParaRPr lang="en-US" dirty="0"/>
          </a:p>
        </p:txBody>
      </p:sp>
      <p:sp>
        <p:nvSpPr>
          <p:cNvPr id="3" name="Text Placeholder 2"/>
          <p:cNvSpPr>
            <a:spLocks noGrp="1"/>
          </p:cNvSpPr>
          <p:nvPr>
            <p:ph type="body" idx="1"/>
          </p:nvPr>
        </p:nvSpPr>
        <p:spPr>
          <a:xfrm>
            <a:off x="649883" y="11337677"/>
            <a:ext cx="8215313" cy="3706018"/>
          </a:xfrm>
        </p:spPr>
        <p:txBody>
          <a:bodyPr/>
          <a:lstStyle>
            <a:lvl1pPr marL="0" indent="0">
              <a:buNone/>
              <a:defRPr sz="2500">
                <a:solidFill>
                  <a:schemeClr val="tx1"/>
                </a:solidFill>
              </a:defRPr>
            </a:lvl1pPr>
            <a:lvl2pPr marL="476265" indent="0">
              <a:buNone/>
              <a:defRPr sz="2083">
                <a:solidFill>
                  <a:schemeClr val="tx1">
                    <a:tint val="75000"/>
                  </a:schemeClr>
                </a:solidFill>
              </a:defRPr>
            </a:lvl2pPr>
            <a:lvl3pPr marL="952530" indent="0">
              <a:buNone/>
              <a:defRPr sz="1875">
                <a:solidFill>
                  <a:schemeClr val="tx1">
                    <a:tint val="75000"/>
                  </a:schemeClr>
                </a:solidFill>
              </a:defRPr>
            </a:lvl3pPr>
            <a:lvl4pPr marL="1428796" indent="0">
              <a:buNone/>
              <a:defRPr sz="1667">
                <a:solidFill>
                  <a:schemeClr val="tx1">
                    <a:tint val="75000"/>
                  </a:schemeClr>
                </a:solidFill>
              </a:defRPr>
            </a:lvl4pPr>
            <a:lvl5pPr marL="1905061" indent="0">
              <a:buNone/>
              <a:defRPr sz="1667">
                <a:solidFill>
                  <a:schemeClr val="tx1">
                    <a:tint val="75000"/>
                  </a:schemeClr>
                </a:solidFill>
              </a:defRPr>
            </a:lvl5pPr>
            <a:lvl6pPr marL="2381326" indent="0">
              <a:buNone/>
              <a:defRPr sz="1667">
                <a:solidFill>
                  <a:schemeClr val="tx1">
                    <a:tint val="75000"/>
                  </a:schemeClr>
                </a:solidFill>
              </a:defRPr>
            </a:lvl6pPr>
            <a:lvl7pPr marL="2857591" indent="0">
              <a:buNone/>
              <a:defRPr sz="1667">
                <a:solidFill>
                  <a:schemeClr val="tx1">
                    <a:tint val="75000"/>
                  </a:schemeClr>
                </a:solidFill>
              </a:defRPr>
            </a:lvl7pPr>
            <a:lvl8pPr marL="3333857" indent="0">
              <a:buNone/>
              <a:defRPr sz="1667">
                <a:solidFill>
                  <a:schemeClr val="tx1">
                    <a:tint val="75000"/>
                  </a:schemeClr>
                </a:solidFill>
              </a:defRPr>
            </a:lvl8pPr>
            <a:lvl9pPr marL="3810122" indent="0">
              <a:buNone/>
              <a:defRPr sz="1667">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6F602A7B-8226-5444-84BE-96F112B1CD53}" type="datetimeFigureOut">
              <a:rPr kumimoji="1" lang="zh-CN" altLang="en-US" smtClean="0"/>
              <a:t>2020/8/7</a:t>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D8269414-AB47-C647-9CD5-4FA25A008E40}" type="slidenum">
              <a:rPr kumimoji="1" lang="zh-CN" altLang="en-US" smtClean="0"/>
              <a:t>‹#›</a:t>
            </a:fld>
            <a:endParaRPr kumimoji="1" lang="zh-CN" altLang="en-US"/>
          </a:p>
        </p:txBody>
      </p:sp>
    </p:spTree>
    <p:extLst>
      <p:ext uri="{BB962C8B-B14F-4D97-AF65-F5344CB8AC3E}">
        <p14:creationId xmlns:p14="http://schemas.microsoft.com/office/powerpoint/2010/main" val="34348893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54844" y="4509970"/>
            <a:ext cx="4048125" cy="10749416"/>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4822031" y="4509970"/>
            <a:ext cx="4048125" cy="10749416"/>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6F602A7B-8226-5444-84BE-96F112B1CD53}" type="datetimeFigureOut">
              <a:rPr kumimoji="1" lang="zh-CN" altLang="en-US" smtClean="0"/>
              <a:t>2020/8/7</a:t>
            </a:fld>
            <a:endParaRPr kumimoji="1" lang="zh-CN" altLang="en-US"/>
          </a:p>
        </p:txBody>
      </p:sp>
      <p:sp>
        <p:nvSpPr>
          <p:cNvPr id="6" name="Footer Placeholder 5"/>
          <p:cNvSpPr>
            <a:spLocks noGrp="1"/>
          </p:cNvSpPr>
          <p:nvPr>
            <p:ph type="ftr" sz="quarter" idx="11"/>
          </p:nvPr>
        </p:nvSpPr>
        <p:spPr/>
        <p:txBody>
          <a:bodyPr/>
          <a:lstStyle/>
          <a:p>
            <a:endParaRPr kumimoji="1" lang="zh-CN" altLang="en-US"/>
          </a:p>
        </p:txBody>
      </p:sp>
      <p:sp>
        <p:nvSpPr>
          <p:cNvPr id="7" name="Slide Number Placeholder 6"/>
          <p:cNvSpPr>
            <a:spLocks noGrp="1"/>
          </p:cNvSpPr>
          <p:nvPr>
            <p:ph type="sldNum" sz="quarter" idx="12"/>
          </p:nvPr>
        </p:nvSpPr>
        <p:spPr/>
        <p:txBody>
          <a:bodyPr/>
          <a:lstStyle/>
          <a:p>
            <a:fld id="{D8269414-AB47-C647-9CD5-4FA25A008E40}" type="slidenum">
              <a:rPr kumimoji="1" lang="zh-CN" altLang="en-US" smtClean="0"/>
              <a:t>‹#›</a:t>
            </a:fld>
            <a:endParaRPr kumimoji="1" lang="zh-CN" altLang="en-US"/>
          </a:p>
        </p:txBody>
      </p:sp>
    </p:spTree>
    <p:extLst>
      <p:ext uri="{BB962C8B-B14F-4D97-AF65-F5344CB8AC3E}">
        <p14:creationId xmlns:p14="http://schemas.microsoft.com/office/powerpoint/2010/main" val="2016995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56084" y="901997"/>
            <a:ext cx="8215313" cy="327463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56085" y="4153095"/>
            <a:ext cx="4029521" cy="2035368"/>
          </a:xfrm>
        </p:spPr>
        <p:txBody>
          <a:bodyPr anchor="b"/>
          <a:lstStyle>
            <a:lvl1pPr marL="0" indent="0">
              <a:buNone/>
              <a:defRPr sz="2500" b="1"/>
            </a:lvl1pPr>
            <a:lvl2pPr marL="476265" indent="0">
              <a:buNone/>
              <a:defRPr sz="2083" b="1"/>
            </a:lvl2pPr>
            <a:lvl3pPr marL="952530" indent="0">
              <a:buNone/>
              <a:defRPr sz="1875" b="1"/>
            </a:lvl3pPr>
            <a:lvl4pPr marL="1428796" indent="0">
              <a:buNone/>
              <a:defRPr sz="1667" b="1"/>
            </a:lvl4pPr>
            <a:lvl5pPr marL="1905061" indent="0">
              <a:buNone/>
              <a:defRPr sz="1667" b="1"/>
            </a:lvl5pPr>
            <a:lvl6pPr marL="2381326" indent="0">
              <a:buNone/>
              <a:defRPr sz="1667" b="1"/>
            </a:lvl6pPr>
            <a:lvl7pPr marL="2857591" indent="0">
              <a:buNone/>
              <a:defRPr sz="1667" b="1"/>
            </a:lvl7pPr>
            <a:lvl8pPr marL="3333857" indent="0">
              <a:buNone/>
              <a:defRPr sz="1667" b="1"/>
            </a:lvl8pPr>
            <a:lvl9pPr marL="3810122" indent="0">
              <a:buNone/>
              <a:defRPr sz="1667" b="1"/>
            </a:lvl9pPr>
          </a:lstStyle>
          <a:p>
            <a:pPr lvl="0"/>
            <a:r>
              <a:rPr lang="zh-CN" altLang="en-US"/>
              <a:t>单击此处编辑母版文本样式</a:t>
            </a:r>
          </a:p>
        </p:txBody>
      </p:sp>
      <p:sp>
        <p:nvSpPr>
          <p:cNvPr id="4" name="Content Placeholder 3"/>
          <p:cNvSpPr>
            <a:spLocks noGrp="1"/>
          </p:cNvSpPr>
          <p:nvPr>
            <p:ph sz="half" idx="2"/>
          </p:nvPr>
        </p:nvSpPr>
        <p:spPr>
          <a:xfrm>
            <a:off x="656085" y="6188463"/>
            <a:ext cx="4029521" cy="9102297"/>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4822032" y="4153095"/>
            <a:ext cx="4049366" cy="2035368"/>
          </a:xfrm>
        </p:spPr>
        <p:txBody>
          <a:bodyPr anchor="b"/>
          <a:lstStyle>
            <a:lvl1pPr marL="0" indent="0">
              <a:buNone/>
              <a:defRPr sz="2500" b="1"/>
            </a:lvl1pPr>
            <a:lvl2pPr marL="476265" indent="0">
              <a:buNone/>
              <a:defRPr sz="2083" b="1"/>
            </a:lvl2pPr>
            <a:lvl3pPr marL="952530" indent="0">
              <a:buNone/>
              <a:defRPr sz="1875" b="1"/>
            </a:lvl3pPr>
            <a:lvl4pPr marL="1428796" indent="0">
              <a:buNone/>
              <a:defRPr sz="1667" b="1"/>
            </a:lvl4pPr>
            <a:lvl5pPr marL="1905061" indent="0">
              <a:buNone/>
              <a:defRPr sz="1667" b="1"/>
            </a:lvl5pPr>
            <a:lvl6pPr marL="2381326" indent="0">
              <a:buNone/>
              <a:defRPr sz="1667" b="1"/>
            </a:lvl6pPr>
            <a:lvl7pPr marL="2857591" indent="0">
              <a:buNone/>
              <a:defRPr sz="1667" b="1"/>
            </a:lvl7pPr>
            <a:lvl8pPr marL="3333857" indent="0">
              <a:buNone/>
              <a:defRPr sz="1667" b="1"/>
            </a:lvl8pPr>
            <a:lvl9pPr marL="3810122" indent="0">
              <a:buNone/>
              <a:defRPr sz="1667" b="1"/>
            </a:lvl9pPr>
          </a:lstStyle>
          <a:p>
            <a:pPr lvl="0"/>
            <a:r>
              <a:rPr lang="zh-CN" altLang="en-US"/>
              <a:t>单击此处编辑母版文本样式</a:t>
            </a:r>
          </a:p>
        </p:txBody>
      </p:sp>
      <p:sp>
        <p:nvSpPr>
          <p:cNvPr id="6" name="Content Placeholder 5"/>
          <p:cNvSpPr>
            <a:spLocks noGrp="1"/>
          </p:cNvSpPr>
          <p:nvPr>
            <p:ph sz="quarter" idx="4"/>
          </p:nvPr>
        </p:nvSpPr>
        <p:spPr>
          <a:xfrm>
            <a:off x="4822032" y="6188463"/>
            <a:ext cx="4049366" cy="9102297"/>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6F602A7B-8226-5444-84BE-96F112B1CD53}" type="datetimeFigureOut">
              <a:rPr kumimoji="1" lang="zh-CN" altLang="en-US" smtClean="0"/>
              <a:t>2020/8/7</a:t>
            </a:fld>
            <a:endParaRPr kumimoji="1" lang="zh-CN" altLang="en-US"/>
          </a:p>
        </p:txBody>
      </p:sp>
      <p:sp>
        <p:nvSpPr>
          <p:cNvPr id="8" name="Footer Placeholder 7"/>
          <p:cNvSpPr>
            <a:spLocks noGrp="1"/>
          </p:cNvSpPr>
          <p:nvPr>
            <p:ph type="ftr" sz="quarter" idx="11"/>
          </p:nvPr>
        </p:nvSpPr>
        <p:spPr/>
        <p:txBody>
          <a:bodyPr/>
          <a:lstStyle/>
          <a:p>
            <a:endParaRPr kumimoji="1" lang="zh-CN" altLang="en-US"/>
          </a:p>
        </p:txBody>
      </p:sp>
      <p:sp>
        <p:nvSpPr>
          <p:cNvPr id="9" name="Slide Number Placeholder 8"/>
          <p:cNvSpPr>
            <a:spLocks noGrp="1"/>
          </p:cNvSpPr>
          <p:nvPr>
            <p:ph type="sldNum" sz="quarter" idx="12"/>
          </p:nvPr>
        </p:nvSpPr>
        <p:spPr/>
        <p:txBody>
          <a:bodyPr/>
          <a:lstStyle/>
          <a:p>
            <a:fld id="{D8269414-AB47-C647-9CD5-4FA25A008E40}" type="slidenum">
              <a:rPr kumimoji="1" lang="zh-CN" altLang="en-US" smtClean="0"/>
              <a:t>‹#›</a:t>
            </a:fld>
            <a:endParaRPr kumimoji="1" lang="zh-CN" altLang="en-US"/>
          </a:p>
        </p:txBody>
      </p:sp>
    </p:spTree>
    <p:extLst>
      <p:ext uri="{BB962C8B-B14F-4D97-AF65-F5344CB8AC3E}">
        <p14:creationId xmlns:p14="http://schemas.microsoft.com/office/powerpoint/2010/main" val="28271464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6F602A7B-8226-5444-84BE-96F112B1CD53}" type="datetimeFigureOut">
              <a:rPr kumimoji="1" lang="zh-CN" altLang="en-US" smtClean="0"/>
              <a:t>2020/8/7</a:t>
            </a:fld>
            <a:endParaRPr kumimoji="1" lang="zh-CN" altLang="en-US"/>
          </a:p>
        </p:txBody>
      </p:sp>
      <p:sp>
        <p:nvSpPr>
          <p:cNvPr id="4" name="Footer Placeholder 3"/>
          <p:cNvSpPr>
            <a:spLocks noGrp="1"/>
          </p:cNvSpPr>
          <p:nvPr>
            <p:ph type="ftr" sz="quarter" idx="11"/>
          </p:nvPr>
        </p:nvSpPr>
        <p:spPr/>
        <p:txBody>
          <a:bodyPr/>
          <a:lstStyle/>
          <a:p>
            <a:endParaRPr kumimoji="1" lang="zh-CN" altLang="en-US"/>
          </a:p>
        </p:txBody>
      </p:sp>
      <p:sp>
        <p:nvSpPr>
          <p:cNvPr id="5" name="Slide Number Placeholder 4"/>
          <p:cNvSpPr>
            <a:spLocks noGrp="1"/>
          </p:cNvSpPr>
          <p:nvPr>
            <p:ph type="sldNum" sz="quarter" idx="12"/>
          </p:nvPr>
        </p:nvSpPr>
        <p:spPr/>
        <p:txBody>
          <a:bodyPr/>
          <a:lstStyle/>
          <a:p>
            <a:fld id="{D8269414-AB47-C647-9CD5-4FA25A008E40}" type="slidenum">
              <a:rPr kumimoji="1" lang="zh-CN" altLang="en-US" smtClean="0"/>
              <a:t>‹#›</a:t>
            </a:fld>
            <a:endParaRPr kumimoji="1" lang="zh-CN" altLang="en-US"/>
          </a:p>
        </p:txBody>
      </p:sp>
    </p:spTree>
    <p:extLst>
      <p:ext uri="{BB962C8B-B14F-4D97-AF65-F5344CB8AC3E}">
        <p14:creationId xmlns:p14="http://schemas.microsoft.com/office/powerpoint/2010/main" val="35563821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F602A7B-8226-5444-84BE-96F112B1CD53}" type="datetimeFigureOut">
              <a:rPr kumimoji="1" lang="zh-CN" altLang="en-US" smtClean="0"/>
              <a:t>2020/8/7</a:t>
            </a:fld>
            <a:endParaRPr kumimoji="1" lang="zh-CN" altLang="en-US"/>
          </a:p>
        </p:txBody>
      </p:sp>
      <p:sp>
        <p:nvSpPr>
          <p:cNvPr id="3" name="Footer Placeholder 2"/>
          <p:cNvSpPr>
            <a:spLocks noGrp="1"/>
          </p:cNvSpPr>
          <p:nvPr>
            <p:ph type="ftr" sz="quarter" idx="11"/>
          </p:nvPr>
        </p:nvSpPr>
        <p:spPr/>
        <p:txBody>
          <a:bodyPr/>
          <a:lstStyle/>
          <a:p>
            <a:endParaRPr kumimoji="1" lang="zh-CN" altLang="en-US"/>
          </a:p>
        </p:txBody>
      </p:sp>
      <p:sp>
        <p:nvSpPr>
          <p:cNvPr id="4" name="Slide Number Placeholder 3"/>
          <p:cNvSpPr>
            <a:spLocks noGrp="1"/>
          </p:cNvSpPr>
          <p:nvPr>
            <p:ph type="sldNum" sz="quarter" idx="12"/>
          </p:nvPr>
        </p:nvSpPr>
        <p:spPr/>
        <p:txBody>
          <a:bodyPr/>
          <a:lstStyle/>
          <a:p>
            <a:fld id="{D8269414-AB47-C647-9CD5-4FA25A008E40}" type="slidenum">
              <a:rPr kumimoji="1" lang="zh-CN" altLang="en-US" smtClean="0"/>
              <a:t>‹#›</a:t>
            </a:fld>
            <a:endParaRPr kumimoji="1" lang="zh-CN" altLang="en-US"/>
          </a:p>
        </p:txBody>
      </p:sp>
    </p:spTree>
    <p:extLst>
      <p:ext uri="{BB962C8B-B14F-4D97-AF65-F5344CB8AC3E}">
        <p14:creationId xmlns:p14="http://schemas.microsoft.com/office/powerpoint/2010/main" val="3629663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56085" y="1129453"/>
            <a:ext cx="3072060" cy="3953087"/>
          </a:xfrm>
        </p:spPr>
        <p:txBody>
          <a:bodyPr anchor="b"/>
          <a:lstStyle>
            <a:lvl1pPr>
              <a:defRPr sz="3333"/>
            </a:lvl1pPr>
          </a:lstStyle>
          <a:p>
            <a:r>
              <a:rPr lang="zh-CN" altLang="en-US"/>
              <a:t>单击此处编辑母版标题样式</a:t>
            </a:r>
            <a:endParaRPr lang="en-US" dirty="0"/>
          </a:p>
        </p:txBody>
      </p:sp>
      <p:sp>
        <p:nvSpPr>
          <p:cNvPr id="3" name="Content Placeholder 2"/>
          <p:cNvSpPr>
            <a:spLocks noGrp="1"/>
          </p:cNvSpPr>
          <p:nvPr>
            <p:ph idx="1"/>
          </p:nvPr>
        </p:nvSpPr>
        <p:spPr>
          <a:xfrm>
            <a:off x="4049366" y="2439309"/>
            <a:ext cx="4822031" cy="12039659"/>
          </a:xfrm>
        </p:spPr>
        <p:txBody>
          <a:bodyPr/>
          <a:lstStyle>
            <a:lvl1pPr>
              <a:defRPr sz="3333"/>
            </a:lvl1pPr>
            <a:lvl2pPr>
              <a:defRPr sz="2917"/>
            </a:lvl2pPr>
            <a:lvl3pPr>
              <a:defRPr sz="2500"/>
            </a:lvl3pPr>
            <a:lvl4pPr>
              <a:defRPr sz="2083"/>
            </a:lvl4pPr>
            <a:lvl5pPr>
              <a:defRPr sz="2083"/>
            </a:lvl5pPr>
            <a:lvl6pPr>
              <a:defRPr sz="2083"/>
            </a:lvl6pPr>
            <a:lvl7pPr>
              <a:defRPr sz="2083"/>
            </a:lvl7pPr>
            <a:lvl8pPr>
              <a:defRPr sz="2083"/>
            </a:lvl8pPr>
            <a:lvl9pPr>
              <a:defRPr sz="2083"/>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656085" y="5082540"/>
            <a:ext cx="3072060" cy="9416034"/>
          </a:xfrm>
        </p:spPr>
        <p:txBody>
          <a:bodyPr/>
          <a:lstStyle>
            <a:lvl1pPr marL="0" indent="0">
              <a:buNone/>
              <a:defRPr sz="1667"/>
            </a:lvl1pPr>
            <a:lvl2pPr marL="476265" indent="0">
              <a:buNone/>
              <a:defRPr sz="1458"/>
            </a:lvl2pPr>
            <a:lvl3pPr marL="952530" indent="0">
              <a:buNone/>
              <a:defRPr sz="1250"/>
            </a:lvl3pPr>
            <a:lvl4pPr marL="1428796" indent="0">
              <a:buNone/>
              <a:defRPr sz="1042"/>
            </a:lvl4pPr>
            <a:lvl5pPr marL="1905061" indent="0">
              <a:buNone/>
              <a:defRPr sz="1042"/>
            </a:lvl5pPr>
            <a:lvl6pPr marL="2381326" indent="0">
              <a:buNone/>
              <a:defRPr sz="1042"/>
            </a:lvl6pPr>
            <a:lvl7pPr marL="2857591" indent="0">
              <a:buNone/>
              <a:defRPr sz="1042"/>
            </a:lvl7pPr>
            <a:lvl8pPr marL="3333857" indent="0">
              <a:buNone/>
              <a:defRPr sz="1042"/>
            </a:lvl8pPr>
            <a:lvl9pPr marL="3810122" indent="0">
              <a:buNone/>
              <a:defRPr sz="1042"/>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6F602A7B-8226-5444-84BE-96F112B1CD53}" type="datetimeFigureOut">
              <a:rPr kumimoji="1" lang="zh-CN" altLang="en-US" smtClean="0"/>
              <a:t>2020/8/7</a:t>
            </a:fld>
            <a:endParaRPr kumimoji="1" lang="zh-CN" altLang="en-US"/>
          </a:p>
        </p:txBody>
      </p:sp>
      <p:sp>
        <p:nvSpPr>
          <p:cNvPr id="6" name="Footer Placeholder 5"/>
          <p:cNvSpPr>
            <a:spLocks noGrp="1"/>
          </p:cNvSpPr>
          <p:nvPr>
            <p:ph type="ftr" sz="quarter" idx="11"/>
          </p:nvPr>
        </p:nvSpPr>
        <p:spPr/>
        <p:txBody>
          <a:bodyPr/>
          <a:lstStyle/>
          <a:p>
            <a:endParaRPr kumimoji="1" lang="zh-CN" altLang="en-US"/>
          </a:p>
        </p:txBody>
      </p:sp>
      <p:sp>
        <p:nvSpPr>
          <p:cNvPr id="7" name="Slide Number Placeholder 6"/>
          <p:cNvSpPr>
            <a:spLocks noGrp="1"/>
          </p:cNvSpPr>
          <p:nvPr>
            <p:ph type="sldNum" sz="quarter" idx="12"/>
          </p:nvPr>
        </p:nvSpPr>
        <p:spPr/>
        <p:txBody>
          <a:bodyPr/>
          <a:lstStyle/>
          <a:p>
            <a:fld id="{D8269414-AB47-C647-9CD5-4FA25A008E40}" type="slidenum">
              <a:rPr kumimoji="1" lang="zh-CN" altLang="en-US" smtClean="0"/>
              <a:t>‹#›</a:t>
            </a:fld>
            <a:endParaRPr kumimoji="1" lang="zh-CN" altLang="en-US"/>
          </a:p>
        </p:txBody>
      </p:sp>
    </p:spTree>
    <p:extLst>
      <p:ext uri="{BB962C8B-B14F-4D97-AF65-F5344CB8AC3E}">
        <p14:creationId xmlns:p14="http://schemas.microsoft.com/office/powerpoint/2010/main" val="3158433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56085" y="1129453"/>
            <a:ext cx="3072060" cy="3953087"/>
          </a:xfrm>
        </p:spPr>
        <p:txBody>
          <a:bodyPr anchor="b"/>
          <a:lstStyle>
            <a:lvl1pPr>
              <a:defRPr sz="3333"/>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4049366" y="2439309"/>
            <a:ext cx="4822031" cy="12039659"/>
          </a:xfrm>
        </p:spPr>
        <p:txBody>
          <a:bodyPr anchor="t"/>
          <a:lstStyle>
            <a:lvl1pPr marL="0" indent="0">
              <a:buNone/>
              <a:defRPr sz="3333"/>
            </a:lvl1pPr>
            <a:lvl2pPr marL="476265" indent="0">
              <a:buNone/>
              <a:defRPr sz="2917"/>
            </a:lvl2pPr>
            <a:lvl3pPr marL="952530" indent="0">
              <a:buNone/>
              <a:defRPr sz="2500"/>
            </a:lvl3pPr>
            <a:lvl4pPr marL="1428796" indent="0">
              <a:buNone/>
              <a:defRPr sz="2083"/>
            </a:lvl4pPr>
            <a:lvl5pPr marL="1905061" indent="0">
              <a:buNone/>
              <a:defRPr sz="2083"/>
            </a:lvl5pPr>
            <a:lvl6pPr marL="2381326" indent="0">
              <a:buNone/>
              <a:defRPr sz="2083"/>
            </a:lvl6pPr>
            <a:lvl7pPr marL="2857591" indent="0">
              <a:buNone/>
              <a:defRPr sz="2083"/>
            </a:lvl7pPr>
            <a:lvl8pPr marL="3333857" indent="0">
              <a:buNone/>
              <a:defRPr sz="2083"/>
            </a:lvl8pPr>
            <a:lvl9pPr marL="3810122" indent="0">
              <a:buNone/>
              <a:defRPr sz="2083"/>
            </a:lvl9pPr>
          </a:lstStyle>
          <a:p>
            <a:r>
              <a:rPr lang="zh-CN" altLang="en-US"/>
              <a:t>单击图标添加图片</a:t>
            </a:r>
            <a:endParaRPr lang="en-US" dirty="0"/>
          </a:p>
        </p:txBody>
      </p:sp>
      <p:sp>
        <p:nvSpPr>
          <p:cNvPr id="4" name="Text Placeholder 3"/>
          <p:cNvSpPr>
            <a:spLocks noGrp="1"/>
          </p:cNvSpPr>
          <p:nvPr>
            <p:ph type="body" sz="half" idx="2"/>
          </p:nvPr>
        </p:nvSpPr>
        <p:spPr>
          <a:xfrm>
            <a:off x="656085" y="5082540"/>
            <a:ext cx="3072060" cy="9416034"/>
          </a:xfrm>
        </p:spPr>
        <p:txBody>
          <a:bodyPr/>
          <a:lstStyle>
            <a:lvl1pPr marL="0" indent="0">
              <a:buNone/>
              <a:defRPr sz="1667"/>
            </a:lvl1pPr>
            <a:lvl2pPr marL="476265" indent="0">
              <a:buNone/>
              <a:defRPr sz="1458"/>
            </a:lvl2pPr>
            <a:lvl3pPr marL="952530" indent="0">
              <a:buNone/>
              <a:defRPr sz="1250"/>
            </a:lvl3pPr>
            <a:lvl4pPr marL="1428796" indent="0">
              <a:buNone/>
              <a:defRPr sz="1042"/>
            </a:lvl4pPr>
            <a:lvl5pPr marL="1905061" indent="0">
              <a:buNone/>
              <a:defRPr sz="1042"/>
            </a:lvl5pPr>
            <a:lvl6pPr marL="2381326" indent="0">
              <a:buNone/>
              <a:defRPr sz="1042"/>
            </a:lvl6pPr>
            <a:lvl7pPr marL="2857591" indent="0">
              <a:buNone/>
              <a:defRPr sz="1042"/>
            </a:lvl7pPr>
            <a:lvl8pPr marL="3333857" indent="0">
              <a:buNone/>
              <a:defRPr sz="1042"/>
            </a:lvl8pPr>
            <a:lvl9pPr marL="3810122" indent="0">
              <a:buNone/>
              <a:defRPr sz="1042"/>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6F602A7B-8226-5444-84BE-96F112B1CD53}" type="datetimeFigureOut">
              <a:rPr kumimoji="1" lang="zh-CN" altLang="en-US" smtClean="0"/>
              <a:t>2020/8/7</a:t>
            </a:fld>
            <a:endParaRPr kumimoji="1" lang="zh-CN" altLang="en-US"/>
          </a:p>
        </p:txBody>
      </p:sp>
      <p:sp>
        <p:nvSpPr>
          <p:cNvPr id="6" name="Footer Placeholder 5"/>
          <p:cNvSpPr>
            <a:spLocks noGrp="1"/>
          </p:cNvSpPr>
          <p:nvPr>
            <p:ph type="ftr" sz="quarter" idx="11"/>
          </p:nvPr>
        </p:nvSpPr>
        <p:spPr/>
        <p:txBody>
          <a:bodyPr/>
          <a:lstStyle/>
          <a:p>
            <a:endParaRPr kumimoji="1" lang="zh-CN" altLang="en-US"/>
          </a:p>
        </p:txBody>
      </p:sp>
      <p:sp>
        <p:nvSpPr>
          <p:cNvPr id="7" name="Slide Number Placeholder 6"/>
          <p:cNvSpPr>
            <a:spLocks noGrp="1"/>
          </p:cNvSpPr>
          <p:nvPr>
            <p:ph type="sldNum" sz="quarter" idx="12"/>
          </p:nvPr>
        </p:nvSpPr>
        <p:spPr/>
        <p:txBody>
          <a:bodyPr/>
          <a:lstStyle/>
          <a:p>
            <a:fld id="{D8269414-AB47-C647-9CD5-4FA25A008E40}" type="slidenum">
              <a:rPr kumimoji="1" lang="zh-CN" altLang="en-US" smtClean="0"/>
              <a:t>‹#›</a:t>
            </a:fld>
            <a:endParaRPr kumimoji="1" lang="zh-CN" altLang="en-US"/>
          </a:p>
        </p:txBody>
      </p:sp>
    </p:spTree>
    <p:extLst>
      <p:ext uri="{BB962C8B-B14F-4D97-AF65-F5344CB8AC3E}">
        <p14:creationId xmlns:p14="http://schemas.microsoft.com/office/powerpoint/2010/main" val="2160770632"/>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54844" y="901997"/>
            <a:ext cx="8215313" cy="327463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54844" y="4509970"/>
            <a:ext cx="8215313" cy="10749416"/>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654844" y="15702542"/>
            <a:ext cx="2143125" cy="901994"/>
          </a:xfrm>
          <a:prstGeom prst="rect">
            <a:avLst/>
          </a:prstGeom>
        </p:spPr>
        <p:txBody>
          <a:bodyPr vert="horz" lIns="91440" tIns="45720" rIns="91440" bIns="45720" rtlCol="0" anchor="ctr"/>
          <a:lstStyle>
            <a:lvl1pPr algn="l">
              <a:defRPr sz="1250">
                <a:solidFill>
                  <a:schemeClr val="tx1">
                    <a:tint val="75000"/>
                  </a:schemeClr>
                </a:solidFill>
              </a:defRPr>
            </a:lvl1pPr>
          </a:lstStyle>
          <a:p>
            <a:fld id="{6F602A7B-8226-5444-84BE-96F112B1CD53}" type="datetimeFigureOut">
              <a:rPr kumimoji="1" lang="zh-CN" altLang="en-US" smtClean="0"/>
              <a:t>2020/8/7</a:t>
            </a:fld>
            <a:endParaRPr kumimoji="1" lang="zh-CN" altLang="en-US"/>
          </a:p>
        </p:txBody>
      </p:sp>
      <p:sp>
        <p:nvSpPr>
          <p:cNvPr id="5" name="Footer Placeholder 4"/>
          <p:cNvSpPr>
            <a:spLocks noGrp="1"/>
          </p:cNvSpPr>
          <p:nvPr>
            <p:ph type="ftr" sz="quarter" idx="3"/>
          </p:nvPr>
        </p:nvSpPr>
        <p:spPr>
          <a:xfrm>
            <a:off x="3155156" y="15702542"/>
            <a:ext cx="3214688" cy="901994"/>
          </a:xfrm>
          <a:prstGeom prst="rect">
            <a:avLst/>
          </a:prstGeom>
        </p:spPr>
        <p:txBody>
          <a:bodyPr vert="horz" lIns="91440" tIns="45720" rIns="91440" bIns="45720" rtlCol="0" anchor="ctr"/>
          <a:lstStyle>
            <a:lvl1pPr algn="ctr">
              <a:defRPr sz="1250">
                <a:solidFill>
                  <a:schemeClr val="tx1">
                    <a:tint val="75000"/>
                  </a:schemeClr>
                </a:solidFill>
              </a:defRPr>
            </a:lvl1pPr>
          </a:lstStyle>
          <a:p>
            <a:endParaRPr kumimoji="1" lang="zh-CN" altLang="en-US"/>
          </a:p>
        </p:txBody>
      </p:sp>
      <p:sp>
        <p:nvSpPr>
          <p:cNvPr id="6" name="Slide Number Placeholder 5"/>
          <p:cNvSpPr>
            <a:spLocks noGrp="1"/>
          </p:cNvSpPr>
          <p:nvPr>
            <p:ph type="sldNum" sz="quarter" idx="4"/>
          </p:nvPr>
        </p:nvSpPr>
        <p:spPr>
          <a:xfrm>
            <a:off x="6727031" y="15702542"/>
            <a:ext cx="2143125" cy="901994"/>
          </a:xfrm>
          <a:prstGeom prst="rect">
            <a:avLst/>
          </a:prstGeom>
        </p:spPr>
        <p:txBody>
          <a:bodyPr vert="horz" lIns="91440" tIns="45720" rIns="91440" bIns="45720" rtlCol="0" anchor="ctr"/>
          <a:lstStyle>
            <a:lvl1pPr algn="r">
              <a:defRPr sz="1250">
                <a:solidFill>
                  <a:schemeClr val="tx1">
                    <a:tint val="75000"/>
                  </a:schemeClr>
                </a:solidFill>
              </a:defRPr>
            </a:lvl1pPr>
          </a:lstStyle>
          <a:p>
            <a:fld id="{D8269414-AB47-C647-9CD5-4FA25A008E40}" type="slidenum">
              <a:rPr kumimoji="1" lang="zh-CN" altLang="en-US" smtClean="0"/>
              <a:t>‹#›</a:t>
            </a:fld>
            <a:endParaRPr kumimoji="1" lang="zh-CN" altLang="en-US"/>
          </a:p>
        </p:txBody>
      </p:sp>
    </p:spTree>
    <p:extLst>
      <p:ext uri="{BB962C8B-B14F-4D97-AF65-F5344CB8AC3E}">
        <p14:creationId xmlns:p14="http://schemas.microsoft.com/office/powerpoint/2010/main" val="28734056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52530" rtl="0" eaLnBrk="1" latinLnBrk="0" hangingPunct="1">
        <a:lnSpc>
          <a:spcPct val="90000"/>
        </a:lnSpc>
        <a:spcBef>
          <a:spcPct val="0"/>
        </a:spcBef>
        <a:buNone/>
        <a:defRPr sz="4583" kern="1200">
          <a:solidFill>
            <a:schemeClr val="tx1"/>
          </a:solidFill>
          <a:latin typeface="+mj-lt"/>
          <a:ea typeface="+mj-ea"/>
          <a:cs typeface="+mj-cs"/>
        </a:defRPr>
      </a:lvl1pPr>
    </p:titleStyle>
    <p:bodyStyle>
      <a:lvl1pPr marL="238133" indent="-238133" algn="l" defTabSz="952530" rtl="0" eaLnBrk="1" latinLnBrk="0" hangingPunct="1">
        <a:lnSpc>
          <a:spcPct val="90000"/>
        </a:lnSpc>
        <a:spcBef>
          <a:spcPts val="1042"/>
        </a:spcBef>
        <a:buFont typeface="Arial" panose="020B0604020202020204" pitchFamily="34" charset="0"/>
        <a:buChar char="•"/>
        <a:defRPr sz="2917" kern="1200">
          <a:solidFill>
            <a:schemeClr val="tx1"/>
          </a:solidFill>
          <a:latin typeface="+mn-lt"/>
          <a:ea typeface="+mn-ea"/>
          <a:cs typeface="+mn-cs"/>
        </a:defRPr>
      </a:lvl1pPr>
      <a:lvl2pPr marL="714398" indent="-238133" algn="l" defTabSz="952530" rtl="0" eaLnBrk="1" latinLnBrk="0" hangingPunct="1">
        <a:lnSpc>
          <a:spcPct val="90000"/>
        </a:lnSpc>
        <a:spcBef>
          <a:spcPts val="521"/>
        </a:spcBef>
        <a:buFont typeface="Arial" panose="020B0604020202020204" pitchFamily="34" charset="0"/>
        <a:buChar char="•"/>
        <a:defRPr sz="2500" kern="1200">
          <a:solidFill>
            <a:schemeClr val="tx1"/>
          </a:solidFill>
          <a:latin typeface="+mn-lt"/>
          <a:ea typeface="+mn-ea"/>
          <a:cs typeface="+mn-cs"/>
        </a:defRPr>
      </a:lvl2pPr>
      <a:lvl3pPr marL="1190663" indent="-238133" algn="l" defTabSz="952530" rtl="0" eaLnBrk="1" latinLnBrk="0" hangingPunct="1">
        <a:lnSpc>
          <a:spcPct val="90000"/>
        </a:lnSpc>
        <a:spcBef>
          <a:spcPts val="521"/>
        </a:spcBef>
        <a:buFont typeface="Arial" panose="020B0604020202020204" pitchFamily="34" charset="0"/>
        <a:buChar char="•"/>
        <a:defRPr sz="2083" kern="1200">
          <a:solidFill>
            <a:schemeClr val="tx1"/>
          </a:solidFill>
          <a:latin typeface="+mn-lt"/>
          <a:ea typeface="+mn-ea"/>
          <a:cs typeface="+mn-cs"/>
        </a:defRPr>
      </a:lvl3pPr>
      <a:lvl4pPr marL="1666928" indent="-238133" algn="l" defTabSz="952530" rtl="0" eaLnBrk="1" latinLnBrk="0" hangingPunct="1">
        <a:lnSpc>
          <a:spcPct val="90000"/>
        </a:lnSpc>
        <a:spcBef>
          <a:spcPts val="521"/>
        </a:spcBef>
        <a:buFont typeface="Arial" panose="020B0604020202020204" pitchFamily="34" charset="0"/>
        <a:buChar char="•"/>
        <a:defRPr sz="1875" kern="1200">
          <a:solidFill>
            <a:schemeClr val="tx1"/>
          </a:solidFill>
          <a:latin typeface="+mn-lt"/>
          <a:ea typeface="+mn-ea"/>
          <a:cs typeface="+mn-cs"/>
        </a:defRPr>
      </a:lvl4pPr>
      <a:lvl5pPr marL="2143194" indent="-238133" algn="l" defTabSz="952530" rtl="0" eaLnBrk="1" latinLnBrk="0" hangingPunct="1">
        <a:lnSpc>
          <a:spcPct val="90000"/>
        </a:lnSpc>
        <a:spcBef>
          <a:spcPts val="521"/>
        </a:spcBef>
        <a:buFont typeface="Arial" panose="020B0604020202020204" pitchFamily="34" charset="0"/>
        <a:buChar char="•"/>
        <a:defRPr sz="1875" kern="1200">
          <a:solidFill>
            <a:schemeClr val="tx1"/>
          </a:solidFill>
          <a:latin typeface="+mn-lt"/>
          <a:ea typeface="+mn-ea"/>
          <a:cs typeface="+mn-cs"/>
        </a:defRPr>
      </a:lvl5pPr>
      <a:lvl6pPr marL="2619459" indent="-238133" algn="l" defTabSz="952530" rtl="0" eaLnBrk="1" latinLnBrk="0" hangingPunct="1">
        <a:lnSpc>
          <a:spcPct val="90000"/>
        </a:lnSpc>
        <a:spcBef>
          <a:spcPts val="521"/>
        </a:spcBef>
        <a:buFont typeface="Arial" panose="020B0604020202020204" pitchFamily="34" charset="0"/>
        <a:buChar char="•"/>
        <a:defRPr sz="1875" kern="1200">
          <a:solidFill>
            <a:schemeClr val="tx1"/>
          </a:solidFill>
          <a:latin typeface="+mn-lt"/>
          <a:ea typeface="+mn-ea"/>
          <a:cs typeface="+mn-cs"/>
        </a:defRPr>
      </a:lvl6pPr>
      <a:lvl7pPr marL="3095724" indent="-238133" algn="l" defTabSz="952530" rtl="0" eaLnBrk="1" latinLnBrk="0" hangingPunct="1">
        <a:lnSpc>
          <a:spcPct val="90000"/>
        </a:lnSpc>
        <a:spcBef>
          <a:spcPts val="521"/>
        </a:spcBef>
        <a:buFont typeface="Arial" panose="020B0604020202020204" pitchFamily="34" charset="0"/>
        <a:buChar char="•"/>
        <a:defRPr sz="1875" kern="1200">
          <a:solidFill>
            <a:schemeClr val="tx1"/>
          </a:solidFill>
          <a:latin typeface="+mn-lt"/>
          <a:ea typeface="+mn-ea"/>
          <a:cs typeface="+mn-cs"/>
        </a:defRPr>
      </a:lvl7pPr>
      <a:lvl8pPr marL="3571989" indent="-238133" algn="l" defTabSz="952530" rtl="0" eaLnBrk="1" latinLnBrk="0" hangingPunct="1">
        <a:lnSpc>
          <a:spcPct val="90000"/>
        </a:lnSpc>
        <a:spcBef>
          <a:spcPts val="521"/>
        </a:spcBef>
        <a:buFont typeface="Arial" panose="020B0604020202020204" pitchFamily="34" charset="0"/>
        <a:buChar char="•"/>
        <a:defRPr sz="1875" kern="1200">
          <a:solidFill>
            <a:schemeClr val="tx1"/>
          </a:solidFill>
          <a:latin typeface="+mn-lt"/>
          <a:ea typeface="+mn-ea"/>
          <a:cs typeface="+mn-cs"/>
        </a:defRPr>
      </a:lvl8pPr>
      <a:lvl9pPr marL="4048255" indent="-238133" algn="l" defTabSz="952530" rtl="0" eaLnBrk="1" latinLnBrk="0" hangingPunct="1">
        <a:lnSpc>
          <a:spcPct val="90000"/>
        </a:lnSpc>
        <a:spcBef>
          <a:spcPts val="521"/>
        </a:spcBef>
        <a:buFont typeface="Arial" panose="020B0604020202020204" pitchFamily="34" charset="0"/>
        <a:buChar char="•"/>
        <a:defRPr sz="1875" kern="1200">
          <a:solidFill>
            <a:schemeClr val="tx1"/>
          </a:solidFill>
          <a:latin typeface="+mn-lt"/>
          <a:ea typeface="+mn-ea"/>
          <a:cs typeface="+mn-cs"/>
        </a:defRPr>
      </a:lvl9pPr>
    </p:bodyStyle>
    <p:otherStyle>
      <a:defPPr>
        <a:defRPr lang="en-US"/>
      </a:defPPr>
      <a:lvl1pPr marL="0" algn="l" defTabSz="952530" rtl="0" eaLnBrk="1" latinLnBrk="0" hangingPunct="1">
        <a:defRPr sz="1875" kern="1200">
          <a:solidFill>
            <a:schemeClr val="tx1"/>
          </a:solidFill>
          <a:latin typeface="+mn-lt"/>
          <a:ea typeface="+mn-ea"/>
          <a:cs typeface="+mn-cs"/>
        </a:defRPr>
      </a:lvl1pPr>
      <a:lvl2pPr marL="476265" algn="l" defTabSz="952530" rtl="0" eaLnBrk="1" latinLnBrk="0" hangingPunct="1">
        <a:defRPr sz="1875" kern="1200">
          <a:solidFill>
            <a:schemeClr val="tx1"/>
          </a:solidFill>
          <a:latin typeface="+mn-lt"/>
          <a:ea typeface="+mn-ea"/>
          <a:cs typeface="+mn-cs"/>
        </a:defRPr>
      </a:lvl2pPr>
      <a:lvl3pPr marL="952530" algn="l" defTabSz="952530" rtl="0" eaLnBrk="1" latinLnBrk="0" hangingPunct="1">
        <a:defRPr sz="1875" kern="1200">
          <a:solidFill>
            <a:schemeClr val="tx1"/>
          </a:solidFill>
          <a:latin typeface="+mn-lt"/>
          <a:ea typeface="+mn-ea"/>
          <a:cs typeface="+mn-cs"/>
        </a:defRPr>
      </a:lvl3pPr>
      <a:lvl4pPr marL="1428796" algn="l" defTabSz="952530" rtl="0" eaLnBrk="1" latinLnBrk="0" hangingPunct="1">
        <a:defRPr sz="1875" kern="1200">
          <a:solidFill>
            <a:schemeClr val="tx1"/>
          </a:solidFill>
          <a:latin typeface="+mn-lt"/>
          <a:ea typeface="+mn-ea"/>
          <a:cs typeface="+mn-cs"/>
        </a:defRPr>
      </a:lvl4pPr>
      <a:lvl5pPr marL="1905061" algn="l" defTabSz="952530" rtl="0" eaLnBrk="1" latinLnBrk="0" hangingPunct="1">
        <a:defRPr sz="1875" kern="1200">
          <a:solidFill>
            <a:schemeClr val="tx1"/>
          </a:solidFill>
          <a:latin typeface="+mn-lt"/>
          <a:ea typeface="+mn-ea"/>
          <a:cs typeface="+mn-cs"/>
        </a:defRPr>
      </a:lvl5pPr>
      <a:lvl6pPr marL="2381326" algn="l" defTabSz="952530" rtl="0" eaLnBrk="1" latinLnBrk="0" hangingPunct="1">
        <a:defRPr sz="1875" kern="1200">
          <a:solidFill>
            <a:schemeClr val="tx1"/>
          </a:solidFill>
          <a:latin typeface="+mn-lt"/>
          <a:ea typeface="+mn-ea"/>
          <a:cs typeface="+mn-cs"/>
        </a:defRPr>
      </a:lvl6pPr>
      <a:lvl7pPr marL="2857591" algn="l" defTabSz="952530" rtl="0" eaLnBrk="1" latinLnBrk="0" hangingPunct="1">
        <a:defRPr sz="1875" kern="1200">
          <a:solidFill>
            <a:schemeClr val="tx1"/>
          </a:solidFill>
          <a:latin typeface="+mn-lt"/>
          <a:ea typeface="+mn-ea"/>
          <a:cs typeface="+mn-cs"/>
        </a:defRPr>
      </a:lvl7pPr>
      <a:lvl8pPr marL="3333857" algn="l" defTabSz="952530" rtl="0" eaLnBrk="1" latinLnBrk="0" hangingPunct="1">
        <a:defRPr sz="1875" kern="1200">
          <a:solidFill>
            <a:schemeClr val="tx1"/>
          </a:solidFill>
          <a:latin typeface="+mn-lt"/>
          <a:ea typeface="+mn-ea"/>
          <a:cs typeface="+mn-cs"/>
        </a:defRPr>
      </a:lvl8pPr>
      <a:lvl9pPr marL="3810122" algn="l" defTabSz="952530" rtl="0" eaLnBrk="1" latinLnBrk="0" hangingPunct="1">
        <a:defRPr sz="187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5.png"/><Relationship Id="rId3"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525000" cy="16941800"/>
          </a:xfrm>
          <a:prstGeom prst="rect">
            <a:avLst/>
          </a:prstGeom>
        </p:spPr>
      </p:pic>
      <p:sp>
        <p:nvSpPr>
          <p:cNvPr id="3" name="矩形 2"/>
          <p:cNvSpPr/>
          <p:nvPr/>
        </p:nvSpPr>
        <p:spPr>
          <a:xfrm>
            <a:off x="0" y="13391198"/>
            <a:ext cx="9525000" cy="3329257"/>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文本框 11">
            <a:extLst>
              <a:ext uri="{FF2B5EF4-FFF2-40B4-BE49-F238E27FC236}">
                <a16:creationId xmlns="" xmlns:a16="http://schemas.microsoft.com/office/drawing/2014/main" id="{B4DCB8A3-8B69-D847-86EC-1F68A18792F2}"/>
              </a:ext>
            </a:extLst>
          </p:cNvPr>
          <p:cNvSpPr txBox="1"/>
          <p:nvPr/>
        </p:nvSpPr>
        <p:spPr>
          <a:xfrm>
            <a:off x="2969945" y="13456511"/>
            <a:ext cx="3581400" cy="769441"/>
          </a:xfrm>
          <a:prstGeom prst="rect">
            <a:avLst/>
          </a:prstGeom>
          <a:noFill/>
        </p:spPr>
        <p:txBody>
          <a:bodyPr wrap="square" rtlCol="0">
            <a:spAutoFit/>
          </a:bodyPr>
          <a:lstStyle/>
          <a:p>
            <a:r>
              <a:rPr kumimoji="1" lang="zh-CN" altLang="en-US" sz="4400" b="1" dirty="0">
                <a:solidFill>
                  <a:srgbClr val="623189"/>
                </a:solidFill>
                <a:latin typeface="Microsoft YaHei" panose="020B0503020204020204" pitchFamily="34" charset="-122"/>
                <a:ea typeface="Microsoft YaHei" panose="020B0503020204020204" pitchFamily="34" charset="-122"/>
              </a:rPr>
              <a:t>标题文字内容</a:t>
            </a:r>
          </a:p>
        </p:txBody>
      </p:sp>
      <p:sp>
        <p:nvSpPr>
          <p:cNvPr id="15" name="文本框 14">
            <a:extLst>
              <a:ext uri="{FF2B5EF4-FFF2-40B4-BE49-F238E27FC236}">
                <a16:creationId xmlns="" xmlns:a16="http://schemas.microsoft.com/office/drawing/2014/main" id="{32462A45-E62E-4F41-99F6-2E8623552ADE}"/>
              </a:ext>
            </a:extLst>
          </p:cNvPr>
          <p:cNvSpPr txBox="1"/>
          <p:nvPr/>
        </p:nvSpPr>
        <p:spPr>
          <a:xfrm>
            <a:off x="914399" y="14340033"/>
            <a:ext cx="7848601" cy="2101344"/>
          </a:xfrm>
          <a:prstGeom prst="rect">
            <a:avLst/>
          </a:prstGeom>
          <a:noFill/>
        </p:spPr>
        <p:txBody>
          <a:bodyPr wrap="square" rtlCol="0">
            <a:spAutoFit/>
          </a:bodyPr>
          <a:lstStyle/>
          <a:p>
            <a:pPr>
              <a:lnSpc>
                <a:spcPts val="4000"/>
              </a:lnSpc>
            </a:pPr>
            <a:r>
              <a:rPr kumimoji="1" lang="zh-CN" altLang="en-US" sz="2800" dirty="0">
                <a:solidFill>
                  <a:srgbClr val="623189"/>
                </a:solidFill>
                <a:latin typeface="Microsoft YaHei" panose="020B0503020204020204" pitchFamily="34" charset="-122"/>
                <a:ea typeface="Microsoft YaHei" panose="020B0503020204020204" pitchFamily="34" charset="-122"/>
              </a:rPr>
              <a:t>文字介绍文字介绍文字介绍文字介绍文字介绍文字介绍文字介绍文字介绍文字介绍文字介绍文字介绍文字介绍文字介绍文字介绍文字介绍文字介绍文字介绍文字介绍文字介绍</a:t>
            </a:r>
          </a:p>
        </p:txBody>
      </p:sp>
      <p:sp>
        <p:nvSpPr>
          <p:cNvPr id="2" name="文本框 1"/>
          <p:cNvSpPr txBox="1"/>
          <p:nvPr/>
        </p:nvSpPr>
        <p:spPr>
          <a:xfrm>
            <a:off x="1941245" y="4071257"/>
            <a:ext cx="5638800" cy="707886"/>
          </a:xfrm>
          <a:prstGeom prst="rect">
            <a:avLst/>
          </a:prstGeom>
          <a:noFill/>
          <a:ln>
            <a:noFill/>
          </a:ln>
        </p:spPr>
        <p:txBody>
          <a:bodyPr wrap="square" rtlCol="0">
            <a:spAutoFit/>
          </a:bodyPr>
          <a:lstStyle/>
          <a:p>
            <a:r>
              <a:rPr kumimoji="1" lang="en-US" altLang="zh-CN" sz="4000" b="1" dirty="0">
                <a:solidFill>
                  <a:schemeClr val="bg1"/>
                </a:solidFill>
                <a:latin typeface="DengXian" charset="-122"/>
                <a:ea typeface="DengXian" charset="-122"/>
                <a:cs typeface="DengXian" charset="-122"/>
              </a:rPr>
              <a:t>—</a:t>
            </a:r>
            <a:r>
              <a:rPr kumimoji="1" lang="zh-CN" altLang="en-US" sz="4000" b="1" dirty="0">
                <a:solidFill>
                  <a:schemeClr val="bg1"/>
                </a:solidFill>
                <a:latin typeface="DengXian" charset="-122"/>
                <a:ea typeface="DengXian" charset="-122"/>
                <a:cs typeface="DengXian" charset="-122"/>
              </a:rPr>
              <a:t>北京</a:t>
            </a:r>
            <a:r>
              <a:rPr kumimoji="1" lang="en-US" altLang="zh-CN" sz="4000" b="1" dirty="0" err="1">
                <a:solidFill>
                  <a:schemeClr val="bg1"/>
                </a:solidFill>
                <a:latin typeface="DengXian" charset="-122"/>
                <a:ea typeface="DengXian" charset="-122"/>
                <a:cs typeface="DengXian" charset="-122"/>
              </a:rPr>
              <a:t>Yojoxxx</a:t>
            </a:r>
            <a:r>
              <a:rPr kumimoji="1" lang="zh-CN" altLang="en-US" sz="4000" b="1" dirty="0">
                <a:solidFill>
                  <a:schemeClr val="bg1"/>
                </a:solidFill>
                <a:latin typeface="DengXian" charset="-122"/>
                <a:ea typeface="DengXian" charset="-122"/>
                <a:cs typeface="DengXian" charset="-122"/>
              </a:rPr>
              <a:t>幼儿园</a:t>
            </a:r>
            <a:r>
              <a:rPr kumimoji="1" lang="en-US" altLang="zh-CN" sz="4000" b="1" dirty="0">
                <a:solidFill>
                  <a:schemeClr val="bg1"/>
                </a:solidFill>
                <a:latin typeface="DengXian" charset="-122"/>
                <a:ea typeface="DengXian" charset="-122"/>
                <a:cs typeface="DengXian" charset="-122"/>
              </a:rPr>
              <a:t>—</a:t>
            </a:r>
            <a:endParaRPr kumimoji="1" lang="zh-CN" altLang="en-US" sz="4000" b="1" dirty="0">
              <a:solidFill>
                <a:schemeClr val="bg1"/>
              </a:solidFill>
              <a:latin typeface="DengXian" charset="-122"/>
              <a:ea typeface="DengXian" charset="-122"/>
              <a:cs typeface="DengXian" charset="-122"/>
            </a:endParaRPr>
          </a:p>
        </p:txBody>
      </p:sp>
    </p:spTree>
    <p:extLst>
      <p:ext uri="{BB962C8B-B14F-4D97-AF65-F5344CB8AC3E}">
        <p14:creationId xmlns:p14="http://schemas.microsoft.com/office/powerpoint/2010/main" val="412747536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641604"/>
            <a:ext cx="9525000" cy="9525000"/>
          </a:xfrm>
          <a:prstGeom prst="rect">
            <a:avLst/>
          </a:prstGeom>
        </p:spPr>
      </p:pic>
      <p:sp>
        <p:nvSpPr>
          <p:cNvPr id="5" name="文本框 4"/>
          <p:cNvSpPr txBox="1"/>
          <p:nvPr/>
        </p:nvSpPr>
        <p:spPr>
          <a:xfrm>
            <a:off x="2686050" y="12496799"/>
            <a:ext cx="4152899" cy="707886"/>
          </a:xfrm>
          <a:prstGeom prst="rect">
            <a:avLst/>
          </a:prstGeom>
          <a:noFill/>
        </p:spPr>
        <p:txBody>
          <a:bodyPr wrap="square" rtlCol="0">
            <a:spAutoFit/>
          </a:bodyPr>
          <a:lstStyle/>
          <a:p>
            <a:r>
              <a:rPr kumimoji="1" lang="zh-CN" altLang="en-US" sz="4000" b="1" smtClean="0">
                <a:solidFill>
                  <a:srgbClr val="623189"/>
                </a:solidFill>
              </a:rPr>
              <a:t>九宫格拼图效果</a:t>
            </a:r>
            <a:endParaRPr kumimoji="1" lang="zh-CN" altLang="en-US" sz="4000" b="1">
              <a:solidFill>
                <a:srgbClr val="623189"/>
              </a:solidFill>
            </a:endParaRPr>
          </a:p>
        </p:txBody>
      </p:sp>
    </p:spTree>
    <p:extLst>
      <p:ext uri="{BB962C8B-B14F-4D97-AF65-F5344CB8AC3E}">
        <p14:creationId xmlns:p14="http://schemas.microsoft.com/office/powerpoint/2010/main" val="11633865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525000" cy="16941800"/>
          </a:xfrm>
          <a:prstGeom prst="rect">
            <a:avLst/>
          </a:prstGeom>
        </p:spPr>
      </p:pic>
      <p:sp>
        <p:nvSpPr>
          <p:cNvPr id="3" name="矩形 2"/>
          <p:cNvSpPr/>
          <p:nvPr/>
        </p:nvSpPr>
        <p:spPr>
          <a:xfrm>
            <a:off x="0" y="13391198"/>
            <a:ext cx="9525000" cy="3329257"/>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文本框 11">
            <a:extLst>
              <a:ext uri="{FF2B5EF4-FFF2-40B4-BE49-F238E27FC236}">
                <a16:creationId xmlns="" xmlns:a16="http://schemas.microsoft.com/office/drawing/2014/main" id="{B4DCB8A3-8B69-D847-86EC-1F68A18792F2}"/>
              </a:ext>
            </a:extLst>
          </p:cNvPr>
          <p:cNvSpPr txBox="1"/>
          <p:nvPr/>
        </p:nvSpPr>
        <p:spPr>
          <a:xfrm>
            <a:off x="2969945" y="13456511"/>
            <a:ext cx="3581400" cy="769441"/>
          </a:xfrm>
          <a:prstGeom prst="rect">
            <a:avLst/>
          </a:prstGeom>
          <a:noFill/>
        </p:spPr>
        <p:txBody>
          <a:bodyPr wrap="square" rtlCol="0">
            <a:spAutoFit/>
          </a:bodyPr>
          <a:lstStyle/>
          <a:p>
            <a:r>
              <a:rPr kumimoji="1" lang="zh-CN" altLang="en-US" sz="4400" b="1" dirty="0">
                <a:solidFill>
                  <a:srgbClr val="623189"/>
                </a:solidFill>
                <a:latin typeface="Microsoft YaHei" panose="020B0503020204020204" pitchFamily="34" charset="-122"/>
                <a:ea typeface="Microsoft YaHei" panose="020B0503020204020204" pitchFamily="34" charset="-122"/>
              </a:rPr>
              <a:t>标题文字内容</a:t>
            </a:r>
          </a:p>
        </p:txBody>
      </p:sp>
      <p:sp>
        <p:nvSpPr>
          <p:cNvPr id="15" name="文本框 14">
            <a:extLst>
              <a:ext uri="{FF2B5EF4-FFF2-40B4-BE49-F238E27FC236}">
                <a16:creationId xmlns="" xmlns:a16="http://schemas.microsoft.com/office/drawing/2014/main" id="{32462A45-E62E-4F41-99F6-2E8623552ADE}"/>
              </a:ext>
            </a:extLst>
          </p:cNvPr>
          <p:cNvSpPr txBox="1"/>
          <p:nvPr/>
        </p:nvSpPr>
        <p:spPr>
          <a:xfrm>
            <a:off x="914399" y="14340033"/>
            <a:ext cx="7848601" cy="2101344"/>
          </a:xfrm>
          <a:prstGeom prst="rect">
            <a:avLst/>
          </a:prstGeom>
          <a:noFill/>
        </p:spPr>
        <p:txBody>
          <a:bodyPr wrap="square" rtlCol="0">
            <a:spAutoFit/>
          </a:bodyPr>
          <a:lstStyle/>
          <a:p>
            <a:pPr>
              <a:lnSpc>
                <a:spcPts val="4000"/>
              </a:lnSpc>
            </a:pPr>
            <a:r>
              <a:rPr kumimoji="1" lang="zh-CN" altLang="en-US" sz="2800" dirty="0">
                <a:solidFill>
                  <a:srgbClr val="623189"/>
                </a:solidFill>
                <a:latin typeface="Microsoft YaHei" panose="020B0503020204020204" pitchFamily="34" charset="-122"/>
                <a:ea typeface="Microsoft YaHei" panose="020B0503020204020204" pitchFamily="34" charset="-122"/>
              </a:rPr>
              <a:t>文字介绍文字介绍文字介绍文字介绍文字介绍文字介绍文字介绍文字介绍文字介绍文字介绍文字介绍文字介绍文字介绍文字介绍文字介绍文字介绍文字介绍文字介绍文字介绍</a:t>
            </a:r>
          </a:p>
        </p:txBody>
      </p:sp>
      <p:sp>
        <p:nvSpPr>
          <p:cNvPr id="2" name="文本框 1"/>
          <p:cNvSpPr txBox="1"/>
          <p:nvPr/>
        </p:nvSpPr>
        <p:spPr>
          <a:xfrm>
            <a:off x="1941245" y="4071257"/>
            <a:ext cx="5638800" cy="707886"/>
          </a:xfrm>
          <a:prstGeom prst="rect">
            <a:avLst/>
          </a:prstGeom>
          <a:noFill/>
          <a:ln>
            <a:noFill/>
          </a:ln>
        </p:spPr>
        <p:txBody>
          <a:bodyPr wrap="square" rtlCol="0">
            <a:spAutoFit/>
          </a:bodyPr>
          <a:lstStyle/>
          <a:p>
            <a:r>
              <a:rPr kumimoji="1" lang="en-US" altLang="zh-CN" sz="4000" b="1" dirty="0">
                <a:solidFill>
                  <a:schemeClr val="bg1"/>
                </a:solidFill>
                <a:latin typeface="DengXian" charset="-122"/>
                <a:ea typeface="DengXian" charset="-122"/>
                <a:cs typeface="DengXian" charset="-122"/>
              </a:rPr>
              <a:t>—</a:t>
            </a:r>
            <a:r>
              <a:rPr kumimoji="1" lang="zh-CN" altLang="en-US" sz="4000" b="1" dirty="0">
                <a:solidFill>
                  <a:schemeClr val="bg1"/>
                </a:solidFill>
                <a:latin typeface="DengXian" charset="-122"/>
                <a:ea typeface="DengXian" charset="-122"/>
                <a:cs typeface="DengXian" charset="-122"/>
              </a:rPr>
              <a:t>北京</a:t>
            </a:r>
            <a:r>
              <a:rPr kumimoji="1" lang="en-US" altLang="zh-CN" sz="4000" b="1" dirty="0" err="1">
                <a:solidFill>
                  <a:schemeClr val="bg1"/>
                </a:solidFill>
                <a:latin typeface="DengXian" charset="-122"/>
                <a:ea typeface="DengXian" charset="-122"/>
                <a:cs typeface="DengXian" charset="-122"/>
              </a:rPr>
              <a:t>Yojoxxx</a:t>
            </a:r>
            <a:r>
              <a:rPr kumimoji="1" lang="zh-CN" altLang="en-US" sz="4000" b="1" dirty="0">
                <a:solidFill>
                  <a:schemeClr val="bg1"/>
                </a:solidFill>
                <a:latin typeface="DengXian" charset="-122"/>
                <a:ea typeface="DengXian" charset="-122"/>
                <a:cs typeface="DengXian" charset="-122"/>
              </a:rPr>
              <a:t>幼儿园</a:t>
            </a:r>
            <a:r>
              <a:rPr kumimoji="1" lang="en-US" altLang="zh-CN" sz="4000" b="1" dirty="0">
                <a:solidFill>
                  <a:schemeClr val="bg1"/>
                </a:solidFill>
                <a:latin typeface="DengXian" charset="-122"/>
                <a:ea typeface="DengXian" charset="-122"/>
                <a:cs typeface="DengXian" charset="-122"/>
              </a:rPr>
              <a:t>—</a:t>
            </a:r>
            <a:endParaRPr kumimoji="1" lang="zh-CN" altLang="en-US" sz="4000" b="1" dirty="0">
              <a:solidFill>
                <a:schemeClr val="bg1"/>
              </a:solidFill>
              <a:latin typeface="DengXian" charset="-122"/>
              <a:ea typeface="DengXian" charset="-122"/>
              <a:cs typeface="DengXian" charset="-122"/>
            </a:endParaRPr>
          </a:p>
        </p:txBody>
      </p:sp>
    </p:spTree>
    <p:extLst>
      <p:ext uri="{BB962C8B-B14F-4D97-AF65-F5344CB8AC3E}">
        <p14:creationId xmlns:p14="http://schemas.microsoft.com/office/powerpoint/2010/main" val="202146508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525000" cy="16941800"/>
          </a:xfrm>
          <a:prstGeom prst="rect">
            <a:avLst/>
          </a:prstGeom>
        </p:spPr>
      </p:pic>
      <p:sp>
        <p:nvSpPr>
          <p:cNvPr id="3" name="矩形 2"/>
          <p:cNvSpPr/>
          <p:nvPr/>
        </p:nvSpPr>
        <p:spPr>
          <a:xfrm>
            <a:off x="0" y="13391198"/>
            <a:ext cx="9525000" cy="3329257"/>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文本框 11">
            <a:extLst>
              <a:ext uri="{FF2B5EF4-FFF2-40B4-BE49-F238E27FC236}">
                <a16:creationId xmlns="" xmlns:a16="http://schemas.microsoft.com/office/drawing/2014/main" id="{B4DCB8A3-8B69-D847-86EC-1F68A18792F2}"/>
              </a:ext>
            </a:extLst>
          </p:cNvPr>
          <p:cNvSpPr txBox="1"/>
          <p:nvPr/>
        </p:nvSpPr>
        <p:spPr>
          <a:xfrm>
            <a:off x="2969945" y="13456511"/>
            <a:ext cx="3581400" cy="769441"/>
          </a:xfrm>
          <a:prstGeom prst="rect">
            <a:avLst/>
          </a:prstGeom>
          <a:noFill/>
        </p:spPr>
        <p:txBody>
          <a:bodyPr wrap="square" rtlCol="0">
            <a:spAutoFit/>
          </a:bodyPr>
          <a:lstStyle/>
          <a:p>
            <a:r>
              <a:rPr kumimoji="1" lang="zh-CN" altLang="en-US" sz="4400" b="1" dirty="0">
                <a:solidFill>
                  <a:srgbClr val="623189"/>
                </a:solidFill>
                <a:latin typeface="Microsoft YaHei" panose="020B0503020204020204" pitchFamily="34" charset="-122"/>
                <a:ea typeface="Microsoft YaHei" panose="020B0503020204020204" pitchFamily="34" charset="-122"/>
              </a:rPr>
              <a:t>标题文字内容</a:t>
            </a:r>
          </a:p>
        </p:txBody>
      </p:sp>
      <p:sp>
        <p:nvSpPr>
          <p:cNvPr id="15" name="文本框 14">
            <a:extLst>
              <a:ext uri="{FF2B5EF4-FFF2-40B4-BE49-F238E27FC236}">
                <a16:creationId xmlns="" xmlns:a16="http://schemas.microsoft.com/office/drawing/2014/main" id="{32462A45-E62E-4F41-99F6-2E8623552ADE}"/>
              </a:ext>
            </a:extLst>
          </p:cNvPr>
          <p:cNvSpPr txBox="1"/>
          <p:nvPr/>
        </p:nvSpPr>
        <p:spPr>
          <a:xfrm>
            <a:off x="914399" y="14340033"/>
            <a:ext cx="7848601" cy="2101344"/>
          </a:xfrm>
          <a:prstGeom prst="rect">
            <a:avLst/>
          </a:prstGeom>
          <a:noFill/>
        </p:spPr>
        <p:txBody>
          <a:bodyPr wrap="square" rtlCol="0">
            <a:spAutoFit/>
          </a:bodyPr>
          <a:lstStyle/>
          <a:p>
            <a:pPr>
              <a:lnSpc>
                <a:spcPts val="4000"/>
              </a:lnSpc>
            </a:pPr>
            <a:r>
              <a:rPr kumimoji="1" lang="zh-CN" altLang="en-US" sz="2800" dirty="0">
                <a:solidFill>
                  <a:srgbClr val="623189"/>
                </a:solidFill>
                <a:latin typeface="Microsoft YaHei" panose="020B0503020204020204" pitchFamily="34" charset="-122"/>
                <a:ea typeface="Microsoft YaHei" panose="020B0503020204020204" pitchFamily="34" charset="-122"/>
              </a:rPr>
              <a:t>文字介绍文字介绍文字介绍文字介绍文字介绍文字介绍文字介绍文字介绍文字介绍文字介绍文字介绍文字介绍文字介绍文字介绍文字介绍文字介绍文字介绍文字介绍文字介绍</a:t>
            </a:r>
          </a:p>
        </p:txBody>
      </p:sp>
      <p:sp>
        <p:nvSpPr>
          <p:cNvPr id="2" name="文本框 1"/>
          <p:cNvSpPr txBox="1"/>
          <p:nvPr/>
        </p:nvSpPr>
        <p:spPr>
          <a:xfrm>
            <a:off x="1941245" y="4071257"/>
            <a:ext cx="5638800" cy="707886"/>
          </a:xfrm>
          <a:prstGeom prst="rect">
            <a:avLst/>
          </a:prstGeom>
          <a:noFill/>
          <a:ln>
            <a:noFill/>
          </a:ln>
        </p:spPr>
        <p:txBody>
          <a:bodyPr wrap="square" rtlCol="0">
            <a:spAutoFit/>
          </a:bodyPr>
          <a:lstStyle/>
          <a:p>
            <a:r>
              <a:rPr kumimoji="1" lang="en-US" altLang="zh-CN" sz="4000" b="1" dirty="0">
                <a:solidFill>
                  <a:schemeClr val="bg1"/>
                </a:solidFill>
                <a:latin typeface="DengXian" charset="-122"/>
                <a:ea typeface="DengXian" charset="-122"/>
                <a:cs typeface="DengXian" charset="-122"/>
              </a:rPr>
              <a:t>—</a:t>
            </a:r>
            <a:r>
              <a:rPr kumimoji="1" lang="zh-CN" altLang="en-US" sz="4000" b="1" dirty="0">
                <a:solidFill>
                  <a:schemeClr val="bg1"/>
                </a:solidFill>
                <a:latin typeface="DengXian" charset="-122"/>
                <a:ea typeface="DengXian" charset="-122"/>
                <a:cs typeface="DengXian" charset="-122"/>
              </a:rPr>
              <a:t>北京</a:t>
            </a:r>
            <a:r>
              <a:rPr kumimoji="1" lang="en-US" altLang="zh-CN" sz="4000" b="1" dirty="0" err="1">
                <a:solidFill>
                  <a:schemeClr val="bg1"/>
                </a:solidFill>
                <a:latin typeface="DengXian" charset="-122"/>
                <a:ea typeface="DengXian" charset="-122"/>
                <a:cs typeface="DengXian" charset="-122"/>
              </a:rPr>
              <a:t>Yojoxxx</a:t>
            </a:r>
            <a:r>
              <a:rPr kumimoji="1" lang="zh-CN" altLang="en-US" sz="4000" b="1" dirty="0">
                <a:solidFill>
                  <a:schemeClr val="bg1"/>
                </a:solidFill>
                <a:latin typeface="DengXian" charset="-122"/>
                <a:ea typeface="DengXian" charset="-122"/>
                <a:cs typeface="DengXian" charset="-122"/>
              </a:rPr>
              <a:t>幼儿园</a:t>
            </a:r>
            <a:r>
              <a:rPr kumimoji="1" lang="en-US" altLang="zh-CN" sz="4000" b="1" dirty="0">
                <a:solidFill>
                  <a:schemeClr val="bg1"/>
                </a:solidFill>
                <a:latin typeface="DengXian" charset="-122"/>
                <a:ea typeface="DengXian" charset="-122"/>
                <a:cs typeface="DengXian" charset="-122"/>
              </a:rPr>
              <a:t>—</a:t>
            </a:r>
            <a:endParaRPr kumimoji="1" lang="zh-CN" altLang="en-US" sz="4000" b="1" dirty="0">
              <a:solidFill>
                <a:schemeClr val="bg1"/>
              </a:solidFill>
              <a:latin typeface="DengXian" charset="-122"/>
              <a:ea typeface="DengXian" charset="-122"/>
              <a:cs typeface="DengXian" charset="-122"/>
            </a:endParaRPr>
          </a:p>
        </p:txBody>
      </p:sp>
    </p:spTree>
    <p:extLst>
      <p:ext uri="{BB962C8B-B14F-4D97-AF65-F5344CB8AC3E}">
        <p14:creationId xmlns:p14="http://schemas.microsoft.com/office/powerpoint/2010/main" val="52849182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525000" cy="16941800"/>
          </a:xfrm>
          <a:prstGeom prst="rect">
            <a:avLst/>
          </a:prstGeom>
        </p:spPr>
      </p:pic>
      <p:sp>
        <p:nvSpPr>
          <p:cNvPr id="3" name="矩形 2"/>
          <p:cNvSpPr/>
          <p:nvPr/>
        </p:nvSpPr>
        <p:spPr>
          <a:xfrm>
            <a:off x="0" y="13391198"/>
            <a:ext cx="9525000" cy="3329257"/>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文本框 11">
            <a:extLst>
              <a:ext uri="{FF2B5EF4-FFF2-40B4-BE49-F238E27FC236}">
                <a16:creationId xmlns="" xmlns:a16="http://schemas.microsoft.com/office/drawing/2014/main" id="{B4DCB8A3-8B69-D847-86EC-1F68A18792F2}"/>
              </a:ext>
            </a:extLst>
          </p:cNvPr>
          <p:cNvSpPr txBox="1"/>
          <p:nvPr/>
        </p:nvSpPr>
        <p:spPr>
          <a:xfrm>
            <a:off x="2969945" y="13456511"/>
            <a:ext cx="3581400" cy="769441"/>
          </a:xfrm>
          <a:prstGeom prst="rect">
            <a:avLst/>
          </a:prstGeom>
          <a:noFill/>
        </p:spPr>
        <p:txBody>
          <a:bodyPr wrap="square" rtlCol="0">
            <a:spAutoFit/>
          </a:bodyPr>
          <a:lstStyle/>
          <a:p>
            <a:r>
              <a:rPr kumimoji="1" lang="zh-CN" altLang="en-US" sz="4400" b="1" dirty="0">
                <a:solidFill>
                  <a:srgbClr val="623189"/>
                </a:solidFill>
                <a:latin typeface="Microsoft YaHei" panose="020B0503020204020204" pitchFamily="34" charset="-122"/>
                <a:ea typeface="Microsoft YaHei" panose="020B0503020204020204" pitchFamily="34" charset="-122"/>
              </a:rPr>
              <a:t>标题文字内容</a:t>
            </a:r>
          </a:p>
        </p:txBody>
      </p:sp>
      <p:sp>
        <p:nvSpPr>
          <p:cNvPr id="15" name="文本框 14">
            <a:extLst>
              <a:ext uri="{FF2B5EF4-FFF2-40B4-BE49-F238E27FC236}">
                <a16:creationId xmlns="" xmlns:a16="http://schemas.microsoft.com/office/drawing/2014/main" id="{32462A45-E62E-4F41-99F6-2E8623552ADE}"/>
              </a:ext>
            </a:extLst>
          </p:cNvPr>
          <p:cNvSpPr txBox="1"/>
          <p:nvPr/>
        </p:nvSpPr>
        <p:spPr>
          <a:xfrm>
            <a:off x="914399" y="14340033"/>
            <a:ext cx="7848601" cy="2101344"/>
          </a:xfrm>
          <a:prstGeom prst="rect">
            <a:avLst/>
          </a:prstGeom>
          <a:noFill/>
        </p:spPr>
        <p:txBody>
          <a:bodyPr wrap="square" rtlCol="0">
            <a:spAutoFit/>
          </a:bodyPr>
          <a:lstStyle/>
          <a:p>
            <a:pPr>
              <a:lnSpc>
                <a:spcPts val="4000"/>
              </a:lnSpc>
            </a:pPr>
            <a:r>
              <a:rPr kumimoji="1" lang="zh-CN" altLang="en-US" sz="2800" dirty="0">
                <a:solidFill>
                  <a:srgbClr val="623189"/>
                </a:solidFill>
                <a:latin typeface="Microsoft YaHei" panose="020B0503020204020204" pitchFamily="34" charset="-122"/>
                <a:ea typeface="Microsoft YaHei" panose="020B0503020204020204" pitchFamily="34" charset="-122"/>
              </a:rPr>
              <a:t>文字介绍文字介绍文字介绍文字介绍文字介绍文字介绍文字介绍文字介绍文字介绍文字介绍文字介绍文字介绍文字介绍文字介绍文字介绍文字介绍文字介绍文字介绍文字介绍</a:t>
            </a:r>
          </a:p>
        </p:txBody>
      </p:sp>
      <p:sp>
        <p:nvSpPr>
          <p:cNvPr id="2" name="文本框 1"/>
          <p:cNvSpPr txBox="1"/>
          <p:nvPr/>
        </p:nvSpPr>
        <p:spPr>
          <a:xfrm>
            <a:off x="1941245" y="4071257"/>
            <a:ext cx="5638800" cy="707886"/>
          </a:xfrm>
          <a:prstGeom prst="rect">
            <a:avLst/>
          </a:prstGeom>
          <a:noFill/>
          <a:ln>
            <a:noFill/>
          </a:ln>
        </p:spPr>
        <p:txBody>
          <a:bodyPr wrap="square" rtlCol="0">
            <a:spAutoFit/>
          </a:bodyPr>
          <a:lstStyle/>
          <a:p>
            <a:r>
              <a:rPr kumimoji="1" lang="en-US" altLang="zh-CN" sz="4000" b="1" dirty="0">
                <a:solidFill>
                  <a:schemeClr val="bg1"/>
                </a:solidFill>
                <a:latin typeface="DengXian" charset="-122"/>
                <a:ea typeface="DengXian" charset="-122"/>
                <a:cs typeface="DengXian" charset="-122"/>
              </a:rPr>
              <a:t>—</a:t>
            </a:r>
            <a:r>
              <a:rPr kumimoji="1" lang="zh-CN" altLang="en-US" sz="4000" b="1" dirty="0">
                <a:solidFill>
                  <a:schemeClr val="bg1"/>
                </a:solidFill>
                <a:latin typeface="DengXian" charset="-122"/>
                <a:ea typeface="DengXian" charset="-122"/>
                <a:cs typeface="DengXian" charset="-122"/>
              </a:rPr>
              <a:t>北京</a:t>
            </a:r>
            <a:r>
              <a:rPr kumimoji="1" lang="en-US" altLang="zh-CN" sz="4000" b="1" dirty="0" err="1">
                <a:solidFill>
                  <a:schemeClr val="bg1"/>
                </a:solidFill>
                <a:latin typeface="DengXian" charset="-122"/>
                <a:ea typeface="DengXian" charset="-122"/>
                <a:cs typeface="DengXian" charset="-122"/>
              </a:rPr>
              <a:t>Yojoxxx</a:t>
            </a:r>
            <a:r>
              <a:rPr kumimoji="1" lang="zh-CN" altLang="en-US" sz="4000" b="1" dirty="0">
                <a:solidFill>
                  <a:schemeClr val="bg1"/>
                </a:solidFill>
                <a:latin typeface="DengXian" charset="-122"/>
                <a:ea typeface="DengXian" charset="-122"/>
                <a:cs typeface="DengXian" charset="-122"/>
              </a:rPr>
              <a:t>幼儿园</a:t>
            </a:r>
            <a:r>
              <a:rPr kumimoji="1" lang="en-US" altLang="zh-CN" sz="4000" b="1" dirty="0">
                <a:solidFill>
                  <a:schemeClr val="bg1"/>
                </a:solidFill>
                <a:latin typeface="DengXian" charset="-122"/>
                <a:ea typeface="DengXian" charset="-122"/>
                <a:cs typeface="DengXian" charset="-122"/>
              </a:rPr>
              <a:t>—</a:t>
            </a:r>
            <a:endParaRPr kumimoji="1" lang="zh-CN" altLang="en-US" sz="4000" b="1" dirty="0">
              <a:solidFill>
                <a:schemeClr val="bg1"/>
              </a:solidFill>
              <a:latin typeface="DengXian" charset="-122"/>
              <a:ea typeface="DengXian" charset="-122"/>
              <a:cs typeface="DengXian" charset="-122"/>
            </a:endParaRPr>
          </a:p>
        </p:txBody>
      </p:sp>
    </p:spTree>
    <p:extLst>
      <p:ext uri="{BB962C8B-B14F-4D97-AF65-F5344CB8AC3E}">
        <p14:creationId xmlns:p14="http://schemas.microsoft.com/office/powerpoint/2010/main" val="50794821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525000" cy="16941800"/>
          </a:xfrm>
          <a:prstGeom prst="rect">
            <a:avLst/>
          </a:prstGeom>
        </p:spPr>
      </p:pic>
      <p:pic>
        <p:nvPicPr>
          <p:cNvPr id="6" name="图片 5">
            <a:extLst>
              <a:ext uri="{FF2B5EF4-FFF2-40B4-BE49-F238E27FC236}">
                <a16:creationId xmlns="" xmlns:a16="http://schemas.microsoft.com/office/drawing/2014/main" id="{3FEB28E7-6B8C-7844-95DA-0C912C28FE89}"/>
              </a:ext>
            </a:extLst>
          </p:cNvPr>
          <p:cNvPicPr>
            <a:picLocks noChangeAspect="1"/>
          </p:cNvPicPr>
          <p:nvPr/>
        </p:nvPicPr>
        <p:blipFill>
          <a:blip r:embed="rId3"/>
          <a:stretch>
            <a:fillRect/>
          </a:stretch>
        </p:blipFill>
        <p:spPr>
          <a:xfrm>
            <a:off x="3695578" y="13764622"/>
            <a:ext cx="2133844" cy="2133844"/>
          </a:xfrm>
          <a:prstGeom prst="rect">
            <a:avLst/>
          </a:prstGeom>
        </p:spPr>
      </p:pic>
      <p:sp>
        <p:nvSpPr>
          <p:cNvPr id="4" name="文本框 3"/>
          <p:cNvSpPr txBox="1"/>
          <p:nvPr/>
        </p:nvSpPr>
        <p:spPr>
          <a:xfrm>
            <a:off x="1039587" y="9775372"/>
            <a:ext cx="5687784" cy="553998"/>
          </a:xfrm>
          <a:prstGeom prst="rect">
            <a:avLst/>
          </a:prstGeom>
          <a:noFill/>
        </p:spPr>
        <p:txBody>
          <a:bodyPr wrap="square" rtlCol="0">
            <a:spAutoFit/>
          </a:bodyPr>
          <a:lstStyle/>
          <a:p>
            <a:r>
              <a:rPr kumimoji="1" lang="zh-CN" altLang="en-US" sz="3000" b="1" spc="300" dirty="0">
                <a:solidFill>
                  <a:schemeClr val="bg1"/>
                </a:solidFill>
                <a:latin typeface="Microsoft YaHei" charset="-122"/>
                <a:ea typeface="Microsoft YaHei" charset="-122"/>
                <a:cs typeface="Microsoft YaHei" charset="-122"/>
              </a:rPr>
              <a:t>北京</a:t>
            </a:r>
            <a:r>
              <a:rPr kumimoji="1" lang="en-US" altLang="zh-CN" sz="3000" b="1" spc="300" dirty="0" err="1">
                <a:solidFill>
                  <a:schemeClr val="bg1"/>
                </a:solidFill>
                <a:latin typeface="Microsoft YaHei" charset="-122"/>
                <a:ea typeface="Microsoft YaHei" charset="-122"/>
                <a:cs typeface="Microsoft YaHei" charset="-122"/>
              </a:rPr>
              <a:t>Yojo</a:t>
            </a:r>
            <a:r>
              <a:rPr kumimoji="1" lang="en-US" altLang="zh-CN" sz="3000" b="1" spc="300" dirty="0" smtClean="0">
                <a:solidFill>
                  <a:schemeClr val="bg1"/>
                </a:solidFill>
                <a:latin typeface="Microsoft YaHei" charset="-122"/>
                <a:ea typeface="Microsoft YaHei" charset="-122"/>
                <a:cs typeface="Microsoft YaHei" charset="-122"/>
              </a:rPr>
              <a:t>×××××××</a:t>
            </a:r>
            <a:r>
              <a:rPr kumimoji="1" lang="zh-CN" altLang="en-US" sz="3000" b="1" spc="300" dirty="0" smtClean="0">
                <a:solidFill>
                  <a:schemeClr val="bg1"/>
                </a:solidFill>
                <a:latin typeface="Microsoft YaHei" charset="-122"/>
                <a:ea typeface="Microsoft YaHei" charset="-122"/>
                <a:cs typeface="Microsoft YaHei" charset="-122"/>
              </a:rPr>
              <a:t>幼儿园</a:t>
            </a:r>
            <a:endParaRPr kumimoji="1" lang="zh-CN" altLang="en-US" sz="3000" b="1" spc="300" dirty="0">
              <a:solidFill>
                <a:schemeClr val="bg1"/>
              </a:solidFill>
              <a:latin typeface="Microsoft YaHei" charset="-122"/>
              <a:ea typeface="Microsoft YaHei" charset="-122"/>
              <a:cs typeface="Microsoft YaHei" charset="-122"/>
            </a:endParaRPr>
          </a:p>
        </p:txBody>
      </p:sp>
    </p:spTree>
    <p:extLst>
      <p:ext uri="{BB962C8B-B14F-4D97-AF65-F5344CB8AC3E}">
        <p14:creationId xmlns:p14="http://schemas.microsoft.com/office/powerpoint/2010/main" val="78405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525000" cy="16941800"/>
          </a:xfrm>
          <a:prstGeom prst="rect">
            <a:avLst/>
          </a:prstGeom>
        </p:spPr>
      </p:pic>
      <p:sp>
        <p:nvSpPr>
          <p:cNvPr id="3" name="矩形 2"/>
          <p:cNvSpPr/>
          <p:nvPr/>
        </p:nvSpPr>
        <p:spPr>
          <a:xfrm>
            <a:off x="0" y="13391198"/>
            <a:ext cx="9525000" cy="3329257"/>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文本框 11">
            <a:extLst>
              <a:ext uri="{FF2B5EF4-FFF2-40B4-BE49-F238E27FC236}">
                <a16:creationId xmlns="" xmlns:a16="http://schemas.microsoft.com/office/drawing/2014/main" id="{B4DCB8A3-8B69-D847-86EC-1F68A18792F2}"/>
              </a:ext>
            </a:extLst>
          </p:cNvPr>
          <p:cNvSpPr txBox="1"/>
          <p:nvPr/>
        </p:nvSpPr>
        <p:spPr>
          <a:xfrm>
            <a:off x="2969945" y="13456511"/>
            <a:ext cx="3581400" cy="769441"/>
          </a:xfrm>
          <a:prstGeom prst="rect">
            <a:avLst/>
          </a:prstGeom>
          <a:noFill/>
        </p:spPr>
        <p:txBody>
          <a:bodyPr wrap="square" rtlCol="0">
            <a:spAutoFit/>
          </a:bodyPr>
          <a:lstStyle/>
          <a:p>
            <a:r>
              <a:rPr kumimoji="1" lang="zh-CN" altLang="en-US" sz="4400" b="1" dirty="0">
                <a:solidFill>
                  <a:srgbClr val="623189"/>
                </a:solidFill>
                <a:latin typeface="Microsoft YaHei" panose="020B0503020204020204" pitchFamily="34" charset="-122"/>
                <a:ea typeface="Microsoft YaHei" panose="020B0503020204020204" pitchFamily="34" charset="-122"/>
              </a:rPr>
              <a:t>标题文字内容</a:t>
            </a:r>
          </a:p>
        </p:txBody>
      </p:sp>
      <p:sp>
        <p:nvSpPr>
          <p:cNvPr id="15" name="文本框 14">
            <a:extLst>
              <a:ext uri="{FF2B5EF4-FFF2-40B4-BE49-F238E27FC236}">
                <a16:creationId xmlns="" xmlns:a16="http://schemas.microsoft.com/office/drawing/2014/main" id="{32462A45-E62E-4F41-99F6-2E8623552ADE}"/>
              </a:ext>
            </a:extLst>
          </p:cNvPr>
          <p:cNvSpPr txBox="1"/>
          <p:nvPr/>
        </p:nvSpPr>
        <p:spPr>
          <a:xfrm>
            <a:off x="914399" y="14340033"/>
            <a:ext cx="7848601" cy="2101344"/>
          </a:xfrm>
          <a:prstGeom prst="rect">
            <a:avLst/>
          </a:prstGeom>
          <a:noFill/>
        </p:spPr>
        <p:txBody>
          <a:bodyPr wrap="square" rtlCol="0">
            <a:spAutoFit/>
          </a:bodyPr>
          <a:lstStyle/>
          <a:p>
            <a:pPr>
              <a:lnSpc>
                <a:spcPts val="4000"/>
              </a:lnSpc>
            </a:pPr>
            <a:r>
              <a:rPr kumimoji="1" lang="zh-CN" altLang="en-US" sz="2800" dirty="0">
                <a:solidFill>
                  <a:srgbClr val="623189"/>
                </a:solidFill>
                <a:latin typeface="Microsoft YaHei" panose="020B0503020204020204" pitchFamily="34" charset="-122"/>
                <a:ea typeface="Microsoft YaHei" panose="020B0503020204020204" pitchFamily="34" charset="-122"/>
              </a:rPr>
              <a:t>文字介绍文字介绍文字介绍文字介绍文字介绍文字介绍文字介绍文字介绍文字介绍文字介绍文字介绍文字介绍文字介绍文字介绍文字介绍文字介绍文字介绍文字介绍文字介绍</a:t>
            </a:r>
          </a:p>
        </p:txBody>
      </p:sp>
      <p:sp>
        <p:nvSpPr>
          <p:cNvPr id="2" name="文本框 1"/>
          <p:cNvSpPr txBox="1"/>
          <p:nvPr/>
        </p:nvSpPr>
        <p:spPr>
          <a:xfrm>
            <a:off x="1941245" y="4071257"/>
            <a:ext cx="5638800" cy="707886"/>
          </a:xfrm>
          <a:prstGeom prst="rect">
            <a:avLst/>
          </a:prstGeom>
          <a:noFill/>
          <a:ln>
            <a:noFill/>
          </a:ln>
        </p:spPr>
        <p:txBody>
          <a:bodyPr wrap="square" rtlCol="0">
            <a:spAutoFit/>
          </a:bodyPr>
          <a:lstStyle/>
          <a:p>
            <a:r>
              <a:rPr kumimoji="1" lang="en-US" altLang="zh-CN" sz="4000" b="1" dirty="0">
                <a:solidFill>
                  <a:schemeClr val="bg1"/>
                </a:solidFill>
                <a:latin typeface="DengXian" charset="-122"/>
                <a:ea typeface="DengXian" charset="-122"/>
                <a:cs typeface="DengXian" charset="-122"/>
              </a:rPr>
              <a:t>—</a:t>
            </a:r>
            <a:r>
              <a:rPr kumimoji="1" lang="zh-CN" altLang="en-US" sz="4000" b="1" dirty="0">
                <a:solidFill>
                  <a:schemeClr val="bg1"/>
                </a:solidFill>
                <a:latin typeface="DengXian" charset="-122"/>
                <a:ea typeface="DengXian" charset="-122"/>
                <a:cs typeface="DengXian" charset="-122"/>
              </a:rPr>
              <a:t>北京</a:t>
            </a:r>
            <a:r>
              <a:rPr kumimoji="1" lang="en-US" altLang="zh-CN" sz="4000" b="1" dirty="0" err="1">
                <a:solidFill>
                  <a:schemeClr val="bg1"/>
                </a:solidFill>
                <a:latin typeface="DengXian" charset="-122"/>
                <a:ea typeface="DengXian" charset="-122"/>
                <a:cs typeface="DengXian" charset="-122"/>
              </a:rPr>
              <a:t>Yojoxxx</a:t>
            </a:r>
            <a:r>
              <a:rPr kumimoji="1" lang="zh-CN" altLang="en-US" sz="4000" b="1" dirty="0">
                <a:solidFill>
                  <a:schemeClr val="bg1"/>
                </a:solidFill>
                <a:latin typeface="DengXian" charset="-122"/>
                <a:ea typeface="DengXian" charset="-122"/>
                <a:cs typeface="DengXian" charset="-122"/>
              </a:rPr>
              <a:t>幼儿园</a:t>
            </a:r>
            <a:r>
              <a:rPr kumimoji="1" lang="en-US" altLang="zh-CN" sz="4000" b="1" dirty="0">
                <a:solidFill>
                  <a:schemeClr val="bg1"/>
                </a:solidFill>
                <a:latin typeface="DengXian" charset="-122"/>
                <a:ea typeface="DengXian" charset="-122"/>
                <a:cs typeface="DengXian" charset="-122"/>
              </a:rPr>
              <a:t>—</a:t>
            </a:r>
            <a:endParaRPr kumimoji="1" lang="zh-CN" altLang="en-US" sz="4000" b="1" dirty="0">
              <a:solidFill>
                <a:schemeClr val="bg1"/>
              </a:solidFill>
              <a:latin typeface="DengXian" charset="-122"/>
              <a:ea typeface="DengXian" charset="-122"/>
              <a:cs typeface="DengXian" charset="-122"/>
            </a:endParaRPr>
          </a:p>
        </p:txBody>
      </p:sp>
    </p:spTree>
    <p:extLst>
      <p:ext uri="{BB962C8B-B14F-4D97-AF65-F5344CB8AC3E}">
        <p14:creationId xmlns:p14="http://schemas.microsoft.com/office/powerpoint/2010/main" val="112553274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525000" cy="16941800"/>
          </a:xfrm>
          <a:prstGeom prst="rect">
            <a:avLst/>
          </a:prstGeom>
        </p:spPr>
      </p:pic>
      <p:sp>
        <p:nvSpPr>
          <p:cNvPr id="3" name="矩形 2"/>
          <p:cNvSpPr/>
          <p:nvPr/>
        </p:nvSpPr>
        <p:spPr>
          <a:xfrm>
            <a:off x="0" y="13391198"/>
            <a:ext cx="9525000" cy="3329257"/>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文本框 11">
            <a:extLst>
              <a:ext uri="{FF2B5EF4-FFF2-40B4-BE49-F238E27FC236}">
                <a16:creationId xmlns="" xmlns:a16="http://schemas.microsoft.com/office/drawing/2014/main" id="{B4DCB8A3-8B69-D847-86EC-1F68A18792F2}"/>
              </a:ext>
            </a:extLst>
          </p:cNvPr>
          <p:cNvSpPr txBox="1"/>
          <p:nvPr/>
        </p:nvSpPr>
        <p:spPr>
          <a:xfrm>
            <a:off x="2969945" y="13456511"/>
            <a:ext cx="3581400" cy="769441"/>
          </a:xfrm>
          <a:prstGeom prst="rect">
            <a:avLst/>
          </a:prstGeom>
          <a:noFill/>
        </p:spPr>
        <p:txBody>
          <a:bodyPr wrap="square" rtlCol="0">
            <a:spAutoFit/>
          </a:bodyPr>
          <a:lstStyle/>
          <a:p>
            <a:r>
              <a:rPr kumimoji="1" lang="zh-CN" altLang="en-US" sz="4400" b="1" dirty="0">
                <a:solidFill>
                  <a:srgbClr val="623189"/>
                </a:solidFill>
                <a:latin typeface="Microsoft YaHei" panose="020B0503020204020204" pitchFamily="34" charset="-122"/>
                <a:ea typeface="Microsoft YaHei" panose="020B0503020204020204" pitchFamily="34" charset="-122"/>
              </a:rPr>
              <a:t>标题文字内容</a:t>
            </a:r>
          </a:p>
        </p:txBody>
      </p:sp>
      <p:sp>
        <p:nvSpPr>
          <p:cNvPr id="15" name="文本框 14">
            <a:extLst>
              <a:ext uri="{FF2B5EF4-FFF2-40B4-BE49-F238E27FC236}">
                <a16:creationId xmlns="" xmlns:a16="http://schemas.microsoft.com/office/drawing/2014/main" id="{32462A45-E62E-4F41-99F6-2E8623552ADE}"/>
              </a:ext>
            </a:extLst>
          </p:cNvPr>
          <p:cNvSpPr txBox="1"/>
          <p:nvPr/>
        </p:nvSpPr>
        <p:spPr>
          <a:xfrm>
            <a:off x="914399" y="14340033"/>
            <a:ext cx="7848601" cy="2101344"/>
          </a:xfrm>
          <a:prstGeom prst="rect">
            <a:avLst/>
          </a:prstGeom>
          <a:noFill/>
        </p:spPr>
        <p:txBody>
          <a:bodyPr wrap="square" rtlCol="0">
            <a:spAutoFit/>
          </a:bodyPr>
          <a:lstStyle/>
          <a:p>
            <a:pPr>
              <a:lnSpc>
                <a:spcPts val="4000"/>
              </a:lnSpc>
            </a:pPr>
            <a:r>
              <a:rPr kumimoji="1" lang="zh-CN" altLang="en-US" sz="2800" dirty="0">
                <a:solidFill>
                  <a:srgbClr val="623189"/>
                </a:solidFill>
                <a:latin typeface="Microsoft YaHei" panose="020B0503020204020204" pitchFamily="34" charset="-122"/>
                <a:ea typeface="Microsoft YaHei" panose="020B0503020204020204" pitchFamily="34" charset="-122"/>
              </a:rPr>
              <a:t>文字介绍文字介绍文字介绍文字介绍文字介绍文字介绍文字介绍文字介绍文字介绍文字介绍文字介绍文字介绍文字介绍文字介绍文字介绍文字介绍文字介绍文字介绍文字介绍</a:t>
            </a:r>
          </a:p>
        </p:txBody>
      </p:sp>
      <p:sp>
        <p:nvSpPr>
          <p:cNvPr id="2" name="文本框 1"/>
          <p:cNvSpPr txBox="1"/>
          <p:nvPr/>
        </p:nvSpPr>
        <p:spPr>
          <a:xfrm>
            <a:off x="1941245" y="4071257"/>
            <a:ext cx="5638800" cy="707886"/>
          </a:xfrm>
          <a:prstGeom prst="rect">
            <a:avLst/>
          </a:prstGeom>
          <a:noFill/>
          <a:ln>
            <a:noFill/>
          </a:ln>
        </p:spPr>
        <p:txBody>
          <a:bodyPr wrap="square" rtlCol="0">
            <a:spAutoFit/>
          </a:bodyPr>
          <a:lstStyle/>
          <a:p>
            <a:r>
              <a:rPr kumimoji="1" lang="en-US" altLang="zh-CN" sz="4000" b="1" dirty="0">
                <a:solidFill>
                  <a:srgbClr val="623189"/>
                </a:solidFill>
                <a:latin typeface="DengXian" charset="-122"/>
                <a:ea typeface="DengXian" charset="-122"/>
                <a:cs typeface="DengXian" charset="-122"/>
              </a:rPr>
              <a:t>—</a:t>
            </a:r>
            <a:r>
              <a:rPr kumimoji="1" lang="zh-CN" altLang="en-US" sz="4000" b="1" dirty="0">
                <a:solidFill>
                  <a:srgbClr val="623189"/>
                </a:solidFill>
                <a:latin typeface="DengXian" charset="-122"/>
                <a:ea typeface="DengXian" charset="-122"/>
                <a:cs typeface="DengXian" charset="-122"/>
              </a:rPr>
              <a:t>北京</a:t>
            </a:r>
            <a:r>
              <a:rPr kumimoji="1" lang="en-US" altLang="zh-CN" sz="4000" b="1" dirty="0" err="1">
                <a:solidFill>
                  <a:srgbClr val="623189"/>
                </a:solidFill>
                <a:latin typeface="DengXian" charset="-122"/>
                <a:ea typeface="DengXian" charset="-122"/>
                <a:cs typeface="DengXian" charset="-122"/>
              </a:rPr>
              <a:t>Yojoxxx</a:t>
            </a:r>
            <a:r>
              <a:rPr kumimoji="1" lang="zh-CN" altLang="en-US" sz="4000" b="1" dirty="0">
                <a:solidFill>
                  <a:srgbClr val="623189"/>
                </a:solidFill>
                <a:latin typeface="DengXian" charset="-122"/>
                <a:ea typeface="DengXian" charset="-122"/>
                <a:cs typeface="DengXian" charset="-122"/>
              </a:rPr>
              <a:t>幼儿园</a:t>
            </a:r>
            <a:r>
              <a:rPr kumimoji="1" lang="en-US" altLang="zh-CN" sz="4000" b="1" dirty="0">
                <a:solidFill>
                  <a:srgbClr val="623189"/>
                </a:solidFill>
                <a:latin typeface="DengXian" charset="-122"/>
                <a:ea typeface="DengXian" charset="-122"/>
                <a:cs typeface="DengXian" charset="-122"/>
              </a:rPr>
              <a:t>—</a:t>
            </a:r>
            <a:endParaRPr kumimoji="1" lang="zh-CN" altLang="en-US" sz="4000" b="1" dirty="0">
              <a:solidFill>
                <a:srgbClr val="623189"/>
              </a:solidFill>
              <a:latin typeface="DengXian" charset="-122"/>
              <a:ea typeface="DengXian" charset="-122"/>
              <a:cs typeface="DengXian" charset="-122"/>
            </a:endParaRPr>
          </a:p>
        </p:txBody>
      </p:sp>
    </p:spTree>
    <p:extLst>
      <p:ext uri="{BB962C8B-B14F-4D97-AF65-F5344CB8AC3E}">
        <p14:creationId xmlns:p14="http://schemas.microsoft.com/office/powerpoint/2010/main" val="196618132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525000" cy="16941800"/>
          </a:xfrm>
          <a:prstGeom prst="rect">
            <a:avLst/>
          </a:prstGeom>
        </p:spPr>
      </p:pic>
      <p:sp>
        <p:nvSpPr>
          <p:cNvPr id="3" name="矩形 2"/>
          <p:cNvSpPr/>
          <p:nvPr/>
        </p:nvSpPr>
        <p:spPr>
          <a:xfrm>
            <a:off x="0" y="13391198"/>
            <a:ext cx="9525000" cy="3329257"/>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文本框 11">
            <a:extLst>
              <a:ext uri="{FF2B5EF4-FFF2-40B4-BE49-F238E27FC236}">
                <a16:creationId xmlns="" xmlns:a16="http://schemas.microsoft.com/office/drawing/2014/main" id="{B4DCB8A3-8B69-D847-86EC-1F68A18792F2}"/>
              </a:ext>
            </a:extLst>
          </p:cNvPr>
          <p:cNvSpPr txBox="1"/>
          <p:nvPr/>
        </p:nvSpPr>
        <p:spPr>
          <a:xfrm>
            <a:off x="2969945" y="13456511"/>
            <a:ext cx="3581400" cy="769441"/>
          </a:xfrm>
          <a:prstGeom prst="rect">
            <a:avLst/>
          </a:prstGeom>
          <a:noFill/>
        </p:spPr>
        <p:txBody>
          <a:bodyPr wrap="square" rtlCol="0">
            <a:spAutoFit/>
          </a:bodyPr>
          <a:lstStyle/>
          <a:p>
            <a:r>
              <a:rPr kumimoji="1" lang="zh-CN" altLang="en-US" sz="4400" b="1" dirty="0">
                <a:solidFill>
                  <a:srgbClr val="623189"/>
                </a:solidFill>
                <a:latin typeface="Microsoft YaHei" panose="020B0503020204020204" pitchFamily="34" charset="-122"/>
                <a:ea typeface="Microsoft YaHei" panose="020B0503020204020204" pitchFamily="34" charset="-122"/>
              </a:rPr>
              <a:t>标题文字内容</a:t>
            </a:r>
          </a:p>
        </p:txBody>
      </p:sp>
      <p:sp>
        <p:nvSpPr>
          <p:cNvPr id="15" name="文本框 14">
            <a:extLst>
              <a:ext uri="{FF2B5EF4-FFF2-40B4-BE49-F238E27FC236}">
                <a16:creationId xmlns="" xmlns:a16="http://schemas.microsoft.com/office/drawing/2014/main" id="{32462A45-E62E-4F41-99F6-2E8623552ADE}"/>
              </a:ext>
            </a:extLst>
          </p:cNvPr>
          <p:cNvSpPr txBox="1"/>
          <p:nvPr/>
        </p:nvSpPr>
        <p:spPr>
          <a:xfrm>
            <a:off x="914399" y="14340033"/>
            <a:ext cx="7848601" cy="2101344"/>
          </a:xfrm>
          <a:prstGeom prst="rect">
            <a:avLst/>
          </a:prstGeom>
          <a:noFill/>
        </p:spPr>
        <p:txBody>
          <a:bodyPr wrap="square" rtlCol="0">
            <a:spAutoFit/>
          </a:bodyPr>
          <a:lstStyle/>
          <a:p>
            <a:pPr>
              <a:lnSpc>
                <a:spcPts val="4000"/>
              </a:lnSpc>
            </a:pPr>
            <a:r>
              <a:rPr kumimoji="1" lang="zh-CN" altLang="en-US" sz="2800" dirty="0">
                <a:solidFill>
                  <a:srgbClr val="623189"/>
                </a:solidFill>
                <a:latin typeface="Microsoft YaHei" panose="020B0503020204020204" pitchFamily="34" charset="-122"/>
                <a:ea typeface="Microsoft YaHei" panose="020B0503020204020204" pitchFamily="34" charset="-122"/>
              </a:rPr>
              <a:t>文字介绍文字介绍文字介绍文字介绍文字介绍文字介绍文字介绍文字介绍文字介绍文字介绍文字介绍文字介绍文字介绍文字介绍文字介绍文字介绍文字介绍文字介绍文字介绍</a:t>
            </a:r>
          </a:p>
        </p:txBody>
      </p:sp>
      <p:sp>
        <p:nvSpPr>
          <p:cNvPr id="2" name="文本框 1"/>
          <p:cNvSpPr txBox="1"/>
          <p:nvPr/>
        </p:nvSpPr>
        <p:spPr>
          <a:xfrm>
            <a:off x="1941245" y="4071257"/>
            <a:ext cx="5638800" cy="707886"/>
          </a:xfrm>
          <a:prstGeom prst="rect">
            <a:avLst/>
          </a:prstGeom>
          <a:noFill/>
          <a:ln>
            <a:noFill/>
          </a:ln>
        </p:spPr>
        <p:txBody>
          <a:bodyPr wrap="square" rtlCol="0">
            <a:spAutoFit/>
          </a:bodyPr>
          <a:lstStyle/>
          <a:p>
            <a:r>
              <a:rPr kumimoji="1" lang="en-US" altLang="zh-CN" sz="4000" b="1" dirty="0">
                <a:solidFill>
                  <a:schemeClr val="bg1"/>
                </a:solidFill>
                <a:latin typeface="DengXian" charset="-122"/>
                <a:ea typeface="DengXian" charset="-122"/>
                <a:cs typeface="DengXian" charset="-122"/>
              </a:rPr>
              <a:t>—</a:t>
            </a:r>
            <a:r>
              <a:rPr kumimoji="1" lang="zh-CN" altLang="en-US" sz="4000" b="1" dirty="0">
                <a:solidFill>
                  <a:schemeClr val="bg1"/>
                </a:solidFill>
                <a:latin typeface="DengXian" charset="-122"/>
                <a:ea typeface="DengXian" charset="-122"/>
                <a:cs typeface="DengXian" charset="-122"/>
              </a:rPr>
              <a:t>北京</a:t>
            </a:r>
            <a:r>
              <a:rPr kumimoji="1" lang="en-US" altLang="zh-CN" sz="4000" b="1" dirty="0" err="1">
                <a:solidFill>
                  <a:schemeClr val="bg1"/>
                </a:solidFill>
                <a:latin typeface="DengXian" charset="-122"/>
                <a:ea typeface="DengXian" charset="-122"/>
                <a:cs typeface="DengXian" charset="-122"/>
              </a:rPr>
              <a:t>Yojoxxx</a:t>
            </a:r>
            <a:r>
              <a:rPr kumimoji="1" lang="zh-CN" altLang="en-US" sz="4000" b="1" dirty="0">
                <a:solidFill>
                  <a:schemeClr val="bg1"/>
                </a:solidFill>
                <a:latin typeface="DengXian" charset="-122"/>
                <a:ea typeface="DengXian" charset="-122"/>
                <a:cs typeface="DengXian" charset="-122"/>
              </a:rPr>
              <a:t>幼儿园</a:t>
            </a:r>
            <a:r>
              <a:rPr kumimoji="1" lang="en-US" altLang="zh-CN" sz="4000" b="1" dirty="0">
                <a:solidFill>
                  <a:schemeClr val="bg1"/>
                </a:solidFill>
                <a:latin typeface="DengXian" charset="-122"/>
                <a:ea typeface="DengXian" charset="-122"/>
                <a:cs typeface="DengXian" charset="-122"/>
              </a:rPr>
              <a:t>—</a:t>
            </a:r>
            <a:endParaRPr kumimoji="1" lang="zh-CN" altLang="en-US" sz="4000" b="1" dirty="0">
              <a:solidFill>
                <a:schemeClr val="bg1"/>
              </a:solidFill>
              <a:latin typeface="DengXian" charset="-122"/>
              <a:ea typeface="DengXian" charset="-122"/>
              <a:cs typeface="DengXian" charset="-122"/>
            </a:endParaRPr>
          </a:p>
        </p:txBody>
      </p:sp>
    </p:spTree>
    <p:extLst>
      <p:ext uri="{BB962C8B-B14F-4D97-AF65-F5344CB8AC3E}">
        <p14:creationId xmlns:p14="http://schemas.microsoft.com/office/powerpoint/2010/main" val="13123646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525000" cy="16941800"/>
          </a:xfrm>
          <a:prstGeom prst="rect">
            <a:avLst/>
          </a:prstGeom>
        </p:spPr>
      </p:pic>
      <p:sp>
        <p:nvSpPr>
          <p:cNvPr id="3" name="矩形 2"/>
          <p:cNvSpPr/>
          <p:nvPr/>
        </p:nvSpPr>
        <p:spPr>
          <a:xfrm>
            <a:off x="0" y="13391198"/>
            <a:ext cx="9525000" cy="3329257"/>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文本框 11">
            <a:extLst>
              <a:ext uri="{FF2B5EF4-FFF2-40B4-BE49-F238E27FC236}">
                <a16:creationId xmlns="" xmlns:a16="http://schemas.microsoft.com/office/drawing/2014/main" id="{B4DCB8A3-8B69-D847-86EC-1F68A18792F2}"/>
              </a:ext>
            </a:extLst>
          </p:cNvPr>
          <p:cNvSpPr txBox="1"/>
          <p:nvPr/>
        </p:nvSpPr>
        <p:spPr>
          <a:xfrm>
            <a:off x="2969945" y="13456511"/>
            <a:ext cx="3581400" cy="769441"/>
          </a:xfrm>
          <a:prstGeom prst="rect">
            <a:avLst/>
          </a:prstGeom>
          <a:noFill/>
        </p:spPr>
        <p:txBody>
          <a:bodyPr wrap="square" rtlCol="0">
            <a:spAutoFit/>
          </a:bodyPr>
          <a:lstStyle/>
          <a:p>
            <a:r>
              <a:rPr kumimoji="1" lang="zh-CN" altLang="en-US" sz="4400" b="1" dirty="0">
                <a:solidFill>
                  <a:srgbClr val="623189"/>
                </a:solidFill>
                <a:latin typeface="Microsoft YaHei" panose="020B0503020204020204" pitchFamily="34" charset="-122"/>
                <a:ea typeface="Microsoft YaHei" panose="020B0503020204020204" pitchFamily="34" charset="-122"/>
              </a:rPr>
              <a:t>标题文字内容</a:t>
            </a:r>
          </a:p>
        </p:txBody>
      </p:sp>
      <p:sp>
        <p:nvSpPr>
          <p:cNvPr id="15" name="文本框 14">
            <a:extLst>
              <a:ext uri="{FF2B5EF4-FFF2-40B4-BE49-F238E27FC236}">
                <a16:creationId xmlns="" xmlns:a16="http://schemas.microsoft.com/office/drawing/2014/main" id="{32462A45-E62E-4F41-99F6-2E8623552ADE}"/>
              </a:ext>
            </a:extLst>
          </p:cNvPr>
          <p:cNvSpPr txBox="1"/>
          <p:nvPr/>
        </p:nvSpPr>
        <p:spPr>
          <a:xfrm>
            <a:off x="914399" y="14340033"/>
            <a:ext cx="7848601" cy="2101344"/>
          </a:xfrm>
          <a:prstGeom prst="rect">
            <a:avLst/>
          </a:prstGeom>
          <a:noFill/>
        </p:spPr>
        <p:txBody>
          <a:bodyPr wrap="square" rtlCol="0">
            <a:spAutoFit/>
          </a:bodyPr>
          <a:lstStyle/>
          <a:p>
            <a:pPr>
              <a:lnSpc>
                <a:spcPts val="4000"/>
              </a:lnSpc>
            </a:pPr>
            <a:r>
              <a:rPr kumimoji="1" lang="zh-CN" altLang="en-US" sz="2800" dirty="0">
                <a:solidFill>
                  <a:srgbClr val="623189"/>
                </a:solidFill>
                <a:latin typeface="Microsoft YaHei" panose="020B0503020204020204" pitchFamily="34" charset="-122"/>
                <a:ea typeface="Microsoft YaHei" panose="020B0503020204020204" pitchFamily="34" charset="-122"/>
              </a:rPr>
              <a:t>文字介绍文字介绍文字介绍文字介绍文字介绍文字介绍文字介绍文字介绍文字介绍文字介绍文字介绍文字介绍文字介绍文字介绍文字介绍文字介绍文字介绍文字介绍文字介绍</a:t>
            </a:r>
          </a:p>
        </p:txBody>
      </p:sp>
      <p:sp>
        <p:nvSpPr>
          <p:cNvPr id="2" name="文本框 1"/>
          <p:cNvSpPr txBox="1"/>
          <p:nvPr/>
        </p:nvSpPr>
        <p:spPr>
          <a:xfrm>
            <a:off x="1941245" y="4071257"/>
            <a:ext cx="5638800" cy="707886"/>
          </a:xfrm>
          <a:prstGeom prst="rect">
            <a:avLst/>
          </a:prstGeom>
          <a:noFill/>
          <a:ln>
            <a:noFill/>
          </a:ln>
        </p:spPr>
        <p:txBody>
          <a:bodyPr wrap="square" rtlCol="0">
            <a:spAutoFit/>
          </a:bodyPr>
          <a:lstStyle/>
          <a:p>
            <a:r>
              <a:rPr kumimoji="1" lang="en-US" altLang="zh-CN" sz="4000" b="1" dirty="0">
                <a:solidFill>
                  <a:srgbClr val="623189"/>
                </a:solidFill>
                <a:latin typeface="DengXian" charset="-122"/>
                <a:ea typeface="DengXian" charset="-122"/>
                <a:cs typeface="DengXian" charset="-122"/>
              </a:rPr>
              <a:t>—</a:t>
            </a:r>
            <a:r>
              <a:rPr kumimoji="1" lang="zh-CN" altLang="en-US" sz="4000" b="1" dirty="0">
                <a:solidFill>
                  <a:srgbClr val="623189"/>
                </a:solidFill>
                <a:latin typeface="DengXian" charset="-122"/>
                <a:ea typeface="DengXian" charset="-122"/>
                <a:cs typeface="DengXian" charset="-122"/>
              </a:rPr>
              <a:t>北京</a:t>
            </a:r>
            <a:r>
              <a:rPr kumimoji="1" lang="en-US" altLang="zh-CN" sz="4000" b="1" dirty="0" err="1">
                <a:solidFill>
                  <a:srgbClr val="623189"/>
                </a:solidFill>
                <a:latin typeface="DengXian" charset="-122"/>
                <a:ea typeface="DengXian" charset="-122"/>
                <a:cs typeface="DengXian" charset="-122"/>
              </a:rPr>
              <a:t>Yojoxxx</a:t>
            </a:r>
            <a:r>
              <a:rPr kumimoji="1" lang="zh-CN" altLang="en-US" sz="4000" b="1" dirty="0">
                <a:solidFill>
                  <a:srgbClr val="623189"/>
                </a:solidFill>
                <a:latin typeface="DengXian" charset="-122"/>
                <a:ea typeface="DengXian" charset="-122"/>
                <a:cs typeface="DengXian" charset="-122"/>
              </a:rPr>
              <a:t>幼儿园</a:t>
            </a:r>
            <a:r>
              <a:rPr kumimoji="1" lang="en-US" altLang="zh-CN" sz="4000" b="1" dirty="0">
                <a:solidFill>
                  <a:srgbClr val="623189"/>
                </a:solidFill>
                <a:latin typeface="DengXian" charset="-122"/>
                <a:ea typeface="DengXian" charset="-122"/>
                <a:cs typeface="DengXian" charset="-122"/>
              </a:rPr>
              <a:t>—</a:t>
            </a:r>
            <a:endParaRPr kumimoji="1" lang="zh-CN" altLang="en-US" sz="4000" b="1" dirty="0">
              <a:solidFill>
                <a:srgbClr val="623189"/>
              </a:solidFill>
              <a:latin typeface="DengXian" charset="-122"/>
              <a:ea typeface="DengXian" charset="-122"/>
              <a:cs typeface="DengXian" charset="-122"/>
            </a:endParaRPr>
          </a:p>
        </p:txBody>
      </p:sp>
    </p:spTree>
    <p:extLst>
      <p:ext uri="{BB962C8B-B14F-4D97-AF65-F5344CB8AC3E}">
        <p14:creationId xmlns:p14="http://schemas.microsoft.com/office/powerpoint/2010/main" val="22559540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437</TotalTime>
  <Words>376</Words>
  <Application>Microsoft Macintosh PowerPoint</Application>
  <PresentationFormat>自定义</PresentationFormat>
  <Paragraphs>26</Paragraphs>
  <Slides>10</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10</vt:i4>
      </vt:variant>
    </vt:vector>
  </HeadingPairs>
  <TitlesOfParts>
    <vt:vector size="18" baseType="lpstr">
      <vt:lpstr>Calibri</vt:lpstr>
      <vt:lpstr>Calibri Light</vt:lpstr>
      <vt:lpstr>DengXian</vt:lpstr>
      <vt:lpstr>Microsoft YaHei</vt:lpstr>
      <vt:lpstr>等线</vt:lpstr>
      <vt:lpstr>等线 Light</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15.0029</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User</dc:creator>
  <cp:lastModifiedBy>Microsoft Office 用户</cp:lastModifiedBy>
  <cp:revision>59</cp:revision>
  <dcterms:created xsi:type="dcterms:W3CDTF">2020-06-11T06:22:31Z</dcterms:created>
  <dcterms:modified xsi:type="dcterms:W3CDTF">2020-08-07T03:01:56Z</dcterms:modified>
</cp:coreProperties>
</file>