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0" r:id="rId4"/>
    <p:sldMasterId id="2147483681" r:id="rId5"/>
    <p:sldMasterId id="2147483693" r:id="rId6"/>
  </p:sldMasterIdLst>
  <p:notesMasterIdLst>
    <p:notesMasterId r:id="rId10"/>
  </p:notesMasterIdLst>
  <p:sldIdLst>
    <p:sldId id="259" r:id="rId7"/>
    <p:sldId id="260" r:id="rId8"/>
    <p:sldId id="264" r:id="rId9"/>
    <p:sldId id="265" r:id="rId11"/>
    <p:sldId id="263" r:id="rId12"/>
    <p:sldId id="274" r:id="rId13"/>
    <p:sldId id="266" r:id="rId14"/>
    <p:sldId id="268" r:id="rId15"/>
    <p:sldId id="269" r:id="rId16"/>
    <p:sldId id="278" r:id="rId17"/>
    <p:sldId id="279" r:id="rId18"/>
    <p:sldId id="280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E5C71-4830-4FD1-A1AF-6B06D26AD571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4BA34-44BD-4BAC-AD4F-1926D0F74F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3" Type="http://schemas.openxmlformats.org/officeDocument/2006/relationships/tags" Target="../tags/tag59.xml"/><Relationship Id="rId42" Type="http://schemas.openxmlformats.org/officeDocument/2006/relationships/tags" Target="../tags/tag58.xml"/><Relationship Id="rId41" Type="http://schemas.openxmlformats.org/officeDocument/2006/relationships/tags" Target="../tags/tag57.xml"/><Relationship Id="rId40" Type="http://schemas.openxmlformats.org/officeDocument/2006/relationships/tags" Target="../tags/tag56.xml"/><Relationship Id="rId4" Type="http://schemas.openxmlformats.org/officeDocument/2006/relationships/tags" Target="../tags/tag20.xml"/><Relationship Id="rId39" Type="http://schemas.openxmlformats.org/officeDocument/2006/relationships/tags" Target="../tags/tag55.xml"/><Relationship Id="rId38" Type="http://schemas.openxmlformats.org/officeDocument/2006/relationships/tags" Target="../tags/tag54.xml"/><Relationship Id="rId37" Type="http://schemas.openxmlformats.org/officeDocument/2006/relationships/tags" Target="../tags/tag53.xml"/><Relationship Id="rId36" Type="http://schemas.openxmlformats.org/officeDocument/2006/relationships/tags" Target="../tags/tag52.xml"/><Relationship Id="rId35" Type="http://schemas.openxmlformats.org/officeDocument/2006/relationships/tags" Target="../tags/tag51.xml"/><Relationship Id="rId34" Type="http://schemas.openxmlformats.org/officeDocument/2006/relationships/tags" Target="../tags/tag50.xml"/><Relationship Id="rId33" Type="http://schemas.openxmlformats.org/officeDocument/2006/relationships/tags" Target="../tags/tag49.xml"/><Relationship Id="rId32" Type="http://schemas.openxmlformats.org/officeDocument/2006/relationships/tags" Target="../tags/tag48.xml"/><Relationship Id="rId31" Type="http://schemas.openxmlformats.org/officeDocument/2006/relationships/tags" Target="../tags/tag47.xml"/><Relationship Id="rId30" Type="http://schemas.openxmlformats.org/officeDocument/2006/relationships/tags" Target="../tags/tag46.xml"/><Relationship Id="rId3" Type="http://schemas.openxmlformats.org/officeDocument/2006/relationships/tags" Target="../tags/tag19.xml"/><Relationship Id="rId29" Type="http://schemas.openxmlformats.org/officeDocument/2006/relationships/tags" Target="../tags/tag45.xml"/><Relationship Id="rId28" Type="http://schemas.openxmlformats.org/officeDocument/2006/relationships/tags" Target="../tags/tag44.xml"/><Relationship Id="rId27" Type="http://schemas.openxmlformats.org/officeDocument/2006/relationships/tags" Target="../tags/tag43.xml"/><Relationship Id="rId26" Type="http://schemas.openxmlformats.org/officeDocument/2006/relationships/tags" Target="../tags/tag42.xml"/><Relationship Id="rId25" Type="http://schemas.openxmlformats.org/officeDocument/2006/relationships/tags" Target="../tags/tag41.xml"/><Relationship Id="rId24" Type="http://schemas.openxmlformats.org/officeDocument/2006/relationships/tags" Target="../tags/tag40.xml"/><Relationship Id="rId23" Type="http://schemas.openxmlformats.org/officeDocument/2006/relationships/tags" Target="../tags/tag39.xml"/><Relationship Id="rId22" Type="http://schemas.openxmlformats.org/officeDocument/2006/relationships/tags" Target="../tags/tag38.xml"/><Relationship Id="rId21" Type="http://schemas.openxmlformats.org/officeDocument/2006/relationships/tags" Target="../tags/tag37.xml"/><Relationship Id="rId20" Type="http://schemas.openxmlformats.org/officeDocument/2006/relationships/tags" Target="../tags/tag36.xml"/><Relationship Id="rId2" Type="http://schemas.openxmlformats.org/officeDocument/2006/relationships/tags" Target="../tags/tag18.xml"/><Relationship Id="rId19" Type="http://schemas.openxmlformats.org/officeDocument/2006/relationships/tags" Target="../tags/tag35.xml"/><Relationship Id="rId18" Type="http://schemas.openxmlformats.org/officeDocument/2006/relationships/tags" Target="../tags/tag34.xml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0" Type="http://schemas.openxmlformats.org/officeDocument/2006/relationships/tags" Target="../tags/tag103.xml"/><Relationship Id="rId4" Type="http://schemas.openxmlformats.org/officeDocument/2006/relationships/tags" Target="../tags/tag67.xml"/><Relationship Id="rId39" Type="http://schemas.openxmlformats.org/officeDocument/2006/relationships/tags" Target="../tags/tag102.xml"/><Relationship Id="rId38" Type="http://schemas.openxmlformats.org/officeDocument/2006/relationships/tags" Target="../tags/tag101.xml"/><Relationship Id="rId37" Type="http://schemas.openxmlformats.org/officeDocument/2006/relationships/tags" Target="../tags/tag100.xml"/><Relationship Id="rId36" Type="http://schemas.openxmlformats.org/officeDocument/2006/relationships/tags" Target="../tags/tag99.xml"/><Relationship Id="rId35" Type="http://schemas.openxmlformats.org/officeDocument/2006/relationships/tags" Target="../tags/tag98.xml"/><Relationship Id="rId34" Type="http://schemas.openxmlformats.org/officeDocument/2006/relationships/tags" Target="../tags/tag97.xml"/><Relationship Id="rId33" Type="http://schemas.openxmlformats.org/officeDocument/2006/relationships/tags" Target="../tags/tag96.xml"/><Relationship Id="rId32" Type="http://schemas.openxmlformats.org/officeDocument/2006/relationships/tags" Target="../tags/tag95.xml"/><Relationship Id="rId31" Type="http://schemas.openxmlformats.org/officeDocument/2006/relationships/tags" Target="../tags/tag94.xml"/><Relationship Id="rId30" Type="http://schemas.openxmlformats.org/officeDocument/2006/relationships/tags" Target="../tags/tag93.xml"/><Relationship Id="rId3" Type="http://schemas.openxmlformats.org/officeDocument/2006/relationships/tags" Target="../tags/tag66.xml"/><Relationship Id="rId29" Type="http://schemas.openxmlformats.org/officeDocument/2006/relationships/tags" Target="../tags/tag92.xml"/><Relationship Id="rId28" Type="http://schemas.openxmlformats.org/officeDocument/2006/relationships/tags" Target="../tags/tag91.xml"/><Relationship Id="rId27" Type="http://schemas.openxmlformats.org/officeDocument/2006/relationships/tags" Target="../tags/tag90.xml"/><Relationship Id="rId26" Type="http://schemas.openxmlformats.org/officeDocument/2006/relationships/tags" Target="../tags/tag89.xml"/><Relationship Id="rId25" Type="http://schemas.openxmlformats.org/officeDocument/2006/relationships/tags" Target="../tags/tag88.xml"/><Relationship Id="rId24" Type="http://schemas.openxmlformats.org/officeDocument/2006/relationships/tags" Target="../tags/tag87.xml"/><Relationship Id="rId23" Type="http://schemas.openxmlformats.org/officeDocument/2006/relationships/tags" Target="../tags/tag86.xml"/><Relationship Id="rId22" Type="http://schemas.openxmlformats.org/officeDocument/2006/relationships/tags" Target="../tags/tag85.xml"/><Relationship Id="rId21" Type="http://schemas.openxmlformats.org/officeDocument/2006/relationships/tags" Target="../tags/tag84.xml"/><Relationship Id="rId20" Type="http://schemas.openxmlformats.org/officeDocument/2006/relationships/tags" Target="../tags/tag83.xml"/><Relationship Id="rId2" Type="http://schemas.openxmlformats.org/officeDocument/2006/relationships/tags" Target="../tags/tag65.xml"/><Relationship Id="rId19" Type="http://schemas.openxmlformats.org/officeDocument/2006/relationships/tags" Target="../tags/tag82.xml"/><Relationship Id="rId18" Type="http://schemas.openxmlformats.org/officeDocument/2006/relationships/tags" Target="../tags/tag81.xml"/><Relationship Id="rId17" Type="http://schemas.openxmlformats.org/officeDocument/2006/relationships/tags" Target="../tags/tag80.xml"/><Relationship Id="rId16" Type="http://schemas.openxmlformats.org/officeDocument/2006/relationships/tags" Target="../tags/tag79.xml"/><Relationship Id="rId15" Type="http://schemas.openxmlformats.org/officeDocument/2006/relationships/tags" Target="../tags/tag78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9" Type="http://schemas.openxmlformats.org/officeDocument/2006/relationships/tags" Target="../tags/tag155.xml"/><Relationship Id="rId38" Type="http://schemas.openxmlformats.org/officeDocument/2006/relationships/tags" Target="../tags/tag154.xml"/><Relationship Id="rId37" Type="http://schemas.openxmlformats.org/officeDocument/2006/relationships/tags" Target="../tags/tag153.xml"/><Relationship Id="rId36" Type="http://schemas.openxmlformats.org/officeDocument/2006/relationships/tags" Target="../tags/tag152.xml"/><Relationship Id="rId35" Type="http://schemas.openxmlformats.org/officeDocument/2006/relationships/tags" Target="../tags/tag151.xml"/><Relationship Id="rId34" Type="http://schemas.openxmlformats.org/officeDocument/2006/relationships/tags" Target="../tags/tag150.xml"/><Relationship Id="rId33" Type="http://schemas.openxmlformats.org/officeDocument/2006/relationships/tags" Target="../tags/tag149.xml"/><Relationship Id="rId32" Type="http://schemas.openxmlformats.org/officeDocument/2006/relationships/tags" Target="../tags/tag148.xml"/><Relationship Id="rId31" Type="http://schemas.openxmlformats.org/officeDocument/2006/relationships/tags" Target="../tags/tag147.xml"/><Relationship Id="rId30" Type="http://schemas.openxmlformats.org/officeDocument/2006/relationships/tags" Target="../tags/tag146.xml"/><Relationship Id="rId3" Type="http://schemas.openxmlformats.org/officeDocument/2006/relationships/tags" Target="../tags/tag119.xml"/><Relationship Id="rId29" Type="http://schemas.openxmlformats.org/officeDocument/2006/relationships/tags" Target="../tags/tag145.xml"/><Relationship Id="rId28" Type="http://schemas.openxmlformats.org/officeDocument/2006/relationships/tags" Target="../tags/tag144.xml"/><Relationship Id="rId27" Type="http://schemas.openxmlformats.org/officeDocument/2006/relationships/tags" Target="../tags/tag143.xml"/><Relationship Id="rId26" Type="http://schemas.openxmlformats.org/officeDocument/2006/relationships/tags" Target="../tags/tag142.xml"/><Relationship Id="rId25" Type="http://schemas.openxmlformats.org/officeDocument/2006/relationships/tags" Target="../tags/tag141.xml"/><Relationship Id="rId24" Type="http://schemas.openxmlformats.org/officeDocument/2006/relationships/tags" Target="../tags/tag140.xml"/><Relationship Id="rId23" Type="http://schemas.openxmlformats.org/officeDocument/2006/relationships/tags" Target="../tags/tag139.xml"/><Relationship Id="rId22" Type="http://schemas.openxmlformats.org/officeDocument/2006/relationships/tags" Target="../tags/tag138.xml"/><Relationship Id="rId21" Type="http://schemas.openxmlformats.org/officeDocument/2006/relationships/tags" Target="../tags/tag137.xml"/><Relationship Id="rId20" Type="http://schemas.openxmlformats.org/officeDocument/2006/relationships/tags" Target="../tags/tag136.xml"/><Relationship Id="rId2" Type="http://schemas.openxmlformats.org/officeDocument/2006/relationships/tags" Target="../tags/tag118.xml"/><Relationship Id="rId19" Type="http://schemas.openxmlformats.org/officeDocument/2006/relationships/tags" Target="../tags/tag135.xml"/><Relationship Id="rId18" Type="http://schemas.openxmlformats.org/officeDocument/2006/relationships/tags" Target="../tags/tag134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9" Type="http://schemas.openxmlformats.org/officeDocument/2006/relationships/tags" Target="../tags/tag211.xml"/><Relationship Id="rId38" Type="http://schemas.openxmlformats.org/officeDocument/2006/relationships/tags" Target="../tags/tag210.xml"/><Relationship Id="rId37" Type="http://schemas.openxmlformats.org/officeDocument/2006/relationships/tags" Target="../tags/tag209.xml"/><Relationship Id="rId36" Type="http://schemas.openxmlformats.org/officeDocument/2006/relationships/tags" Target="../tags/tag208.xml"/><Relationship Id="rId35" Type="http://schemas.openxmlformats.org/officeDocument/2006/relationships/tags" Target="../tags/tag207.xml"/><Relationship Id="rId34" Type="http://schemas.openxmlformats.org/officeDocument/2006/relationships/tags" Target="../tags/tag206.xml"/><Relationship Id="rId33" Type="http://schemas.openxmlformats.org/officeDocument/2006/relationships/tags" Target="../tags/tag205.xml"/><Relationship Id="rId32" Type="http://schemas.openxmlformats.org/officeDocument/2006/relationships/tags" Target="../tags/tag204.xml"/><Relationship Id="rId31" Type="http://schemas.openxmlformats.org/officeDocument/2006/relationships/tags" Target="../tags/tag203.xml"/><Relationship Id="rId30" Type="http://schemas.openxmlformats.org/officeDocument/2006/relationships/tags" Target="../tags/tag202.xml"/><Relationship Id="rId3" Type="http://schemas.openxmlformats.org/officeDocument/2006/relationships/tags" Target="../tags/tag175.xml"/><Relationship Id="rId29" Type="http://schemas.openxmlformats.org/officeDocument/2006/relationships/tags" Target="../tags/tag201.xml"/><Relationship Id="rId28" Type="http://schemas.openxmlformats.org/officeDocument/2006/relationships/tags" Target="../tags/tag200.xml"/><Relationship Id="rId27" Type="http://schemas.openxmlformats.org/officeDocument/2006/relationships/tags" Target="../tags/tag199.xml"/><Relationship Id="rId26" Type="http://schemas.openxmlformats.org/officeDocument/2006/relationships/tags" Target="../tags/tag198.xml"/><Relationship Id="rId25" Type="http://schemas.openxmlformats.org/officeDocument/2006/relationships/tags" Target="../tags/tag197.xml"/><Relationship Id="rId24" Type="http://schemas.openxmlformats.org/officeDocument/2006/relationships/tags" Target="../tags/tag196.xml"/><Relationship Id="rId23" Type="http://schemas.openxmlformats.org/officeDocument/2006/relationships/tags" Target="../tags/tag195.xml"/><Relationship Id="rId22" Type="http://schemas.openxmlformats.org/officeDocument/2006/relationships/tags" Target="../tags/tag194.xml"/><Relationship Id="rId21" Type="http://schemas.openxmlformats.org/officeDocument/2006/relationships/tags" Target="../tags/tag193.xml"/><Relationship Id="rId20" Type="http://schemas.openxmlformats.org/officeDocument/2006/relationships/tags" Target="../tags/tag192.xml"/><Relationship Id="rId2" Type="http://schemas.openxmlformats.org/officeDocument/2006/relationships/tags" Target="../tags/tag174.xml"/><Relationship Id="rId19" Type="http://schemas.openxmlformats.org/officeDocument/2006/relationships/tags" Target="../tags/tag191.xml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tags" Target="../tags/tag185.xml"/><Relationship Id="rId12" Type="http://schemas.openxmlformats.org/officeDocument/2006/relationships/tags" Target="../tags/tag184.xml"/><Relationship Id="rId11" Type="http://schemas.openxmlformats.org/officeDocument/2006/relationships/tags" Target="../tags/tag183.xml"/><Relationship Id="rId10" Type="http://schemas.openxmlformats.org/officeDocument/2006/relationships/tags" Target="../tags/tag182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3980" y="4717143"/>
            <a:ext cx="7164409" cy="1265003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43981" y="5982146"/>
            <a:ext cx="7164409" cy="42227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476387" y="0"/>
            <a:ext cx="292144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3" b="28517"/>
          <a:stretch>
            <a:fillRect/>
          </a:stretch>
        </p:blipFill>
        <p:spPr>
          <a:xfrm>
            <a:off x="3943982" y="1"/>
            <a:ext cx="7164408" cy="450132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654542" y="-13277"/>
            <a:ext cx="61071" cy="6894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8000" y="584200"/>
            <a:ext cx="11125200" cy="5949950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J:\ＰＰＴ资料\PPt图片\元素包\新建文件夹\大象和小白兔\千库网-彩铅手绘简单插画兔子翻书.png千库网-彩铅手绘简单插画兔子翻书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15678" y="544195"/>
            <a:ext cx="5160645" cy="4125595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524000" y="4147794"/>
            <a:ext cx="9144000" cy="111877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524000" y="5568199"/>
            <a:ext cx="9144000" cy="693235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资料带 6"/>
          <p:cNvSpPr/>
          <p:nvPr/>
        </p:nvSpPr>
        <p:spPr>
          <a:xfrm>
            <a:off x="1638961" y="2909356"/>
            <a:ext cx="6377354" cy="1511832"/>
          </a:xfrm>
          <a:prstGeom prst="flowChartPunchedTape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资料带 7"/>
          <p:cNvSpPr/>
          <p:nvPr/>
        </p:nvSpPr>
        <p:spPr>
          <a:xfrm>
            <a:off x="1849976" y="3117744"/>
            <a:ext cx="5955323" cy="1162645"/>
          </a:xfrm>
          <a:prstGeom prst="flowChartPunchedTap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J:\ＰＰＴ资料\PPt图片\元素包\新建文件夹\大象和小白兔\千库网-彩铅手绘简单插画象鼻秋千.png千库网-彩铅手绘简单插画象鼻秋千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8616" y="2214563"/>
            <a:ext cx="4054423" cy="24288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49976" y="3228974"/>
            <a:ext cx="5955324" cy="1032365"/>
          </a:xfrm>
        </p:spPr>
        <p:txBody>
          <a:bodyPr anchor="ctr" anchorCtr="0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J:\ＰＰＴ资料\PPt图片\元素包\新建文件夹\大象和小白兔\千库网-彩铅手绘简单插画背对抱抱.png千库网-彩铅手绘简单插画背对抱抱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50628" y="109220"/>
            <a:ext cx="4690745" cy="56311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0250" y="4722812"/>
            <a:ext cx="81915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08" b="71538" l="1027" r="897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4" t="27263" r="38613" b="28773"/>
          <a:stretch>
            <a:fillRect/>
          </a:stretch>
        </p:blipFill>
        <p:spPr>
          <a:xfrm flipH="1">
            <a:off x="10120575" y="4332863"/>
            <a:ext cx="2071425" cy="25251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063677"/>
            <a:ext cx="12192000" cy="1320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47" y="2093495"/>
            <a:ext cx="4764505" cy="47645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21705" cy="5221705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171184" y="1795391"/>
            <a:ext cx="2372900" cy="2273373"/>
          </a:xfrm>
        </p:spPr>
        <p:txBody>
          <a:bodyPr wrap="square">
            <a:normAutofit/>
          </a:bodyPr>
          <a:lstStyle>
            <a:lvl1pPr>
              <a:defRPr sz="4900">
                <a:solidFill>
                  <a:schemeClr val="tx2"/>
                </a:solidFill>
                <a:sym typeface="Arial" panose="020B0604020202020204" pitchFamily="34" charset="0"/>
              </a:defRPr>
            </a:lvl1pPr>
          </a:lstStyle>
          <a:p>
            <a:pPr lvl="0"/>
            <a:r>
              <a:rPr lang="zh-CN" altLang="zh-CN" noProof="0" dirty="0" smtClean="0">
                <a:sym typeface="Arial" panose="020B0604020202020204" pitchFamily="34" charset="0"/>
              </a:rPr>
              <a:t>编辑标题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041206" y="4098223"/>
            <a:ext cx="4632856" cy="396875"/>
          </a:xfrm>
        </p:spPr>
        <p:txBody>
          <a:bodyPr wrap="square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tx2"/>
                </a:solidFill>
                <a:sym typeface="Arial" panose="020B0604020202020204" pitchFamily="34" charset="0"/>
              </a:defRPr>
            </a:lvl1pPr>
          </a:lstStyle>
          <a:p>
            <a:pPr lvl="0"/>
            <a:r>
              <a:rPr lang="zh-CN" altLang="en-US" noProof="0" dirty="0" smtClean="0">
                <a:sym typeface="Arial" panose="020B0604020202020204" pitchFamily="34" charset="0"/>
              </a:rPr>
              <a:t>添加副标题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2052" name="Line 4" descr="#wm#_41_01_*Z"/>
          <p:cNvSpPr>
            <a:spLocks noChangeShapeType="1"/>
          </p:cNvSpPr>
          <p:nvPr/>
        </p:nvSpPr>
        <p:spPr bwMode="auto">
          <a:xfrm>
            <a:off x="4020973" y="4090988"/>
            <a:ext cx="4673323" cy="0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2053" name="Line 5" descr="#wm#_41_01_*Z"/>
          <p:cNvSpPr>
            <a:spLocks noChangeShapeType="1"/>
          </p:cNvSpPr>
          <p:nvPr/>
        </p:nvSpPr>
        <p:spPr bwMode="auto">
          <a:xfrm>
            <a:off x="4020973" y="4486275"/>
            <a:ext cx="4673323" cy="0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2054" name="Line 6" descr="#wm#_41_01_*Z"/>
          <p:cNvSpPr>
            <a:spLocks noChangeShapeType="1"/>
          </p:cNvSpPr>
          <p:nvPr/>
        </p:nvSpPr>
        <p:spPr bwMode="auto">
          <a:xfrm>
            <a:off x="4092801" y="1793805"/>
            <a:ext cx="4529667" cy="0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468189" y="484394"/>
            <a:ext cx="6648990" cy="518400"/>
          </a:xfrm>
        </p:spPr>
        <p:txBody>
          <a:bodyPr anchor="t" anchorCtr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189" y="1026042"/>
            <a:ext cx="6648990" cy="5180400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34875" y="2786538"/>
            <a:ext cx="7112575" cy="1419703"/>
          </a:xfrm>
        </p:spPr>
        <p:txBody>
          <a:bodyPr anchor="ctr" anchorCtr="0">
            <a:norm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  <p:sp>
        <p:nvSpPr>
          <p:cNvPr id="10" name="AutoShape 4" descr="#wm#_41_07_*Z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900000">
            <a:off x="2221602" y="2677897"/>
            <a:ext cx="1696152" cy="1340841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1800"/>
          </a:p>
        </p:txBody>
      </p:sp>
      <p:sp>
        <p:nvSpPr>
          <p:cNvPr id="11" name="AutoShape 5" descr="#wm#_41_07_*Z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rot="19800000">
            <a:off x="2050895" y="2677897"/>
            <a:ext cx="1696152" cy="1340841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00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995749"/>
            <a:ext cx="10515600" cy="103930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2183583"/>
            <a:ext cx="5156200" cy="3819292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7145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21717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2183583"/>
            <a:ext cx="5156200" cy="3819292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7145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21717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977785"/>
            <a:ext cx="10515600" cy="102161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2038000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861912"/>
            <a:ext cx="5158316" cy="30593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2038000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861912"/>
            <a:ext cx="5183717" cy="30593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080000" y="2332039"/>
            <a:ext cx="4032000" cy="1736725"/>
          </a:xfrm>
        </p:spPr>
        <p:txBody>
          <a:bodyPr wrap="square">
            <a:normAutofit/>
          </a:bodyPr>
          <a:lstStyle>
            <a:lvl1pPr>
              <a:defRPr sz="5400">
                <a:solidFill>
                  <a:schemeClr val="tx2"/>
                </a:solidFill>
                <a:sym typeface="Arial" panose="020B0604020202020204" pitchFamily="34" charset="0"/>
              </a:defRPr>
            </a:lvl1pPr>
          </a:lstStyle>
          <a:p>
            <a:pPr lvl="0"/>
            <a:r>
              <a:rPr lang="zh-CN" altLang="zh-CN" noProof="0" dirty="0" smtClean="0">
                <a:sym typeface="Arial" panose="020B0604020202020204" pitchFamily="34" charset="0"/>
              </a:rPr>
              <a:t>编辑标题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5" name="Line 4" descr="#wm#_41_01_*Z"/>
          <p:cNvSpPr>
            <a:spLocks noChangeShapeType="1"/>
          </p:cNvSpPr>
          <p:nvPr/>
        </p:nvSpPr>
        <p:spPr bwMode="auto">
          <a:xfrm>
            <a:off x="4080933" y="4090988"/>
            <a:ext cx="4032251" cy="0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6" name="Line 5" descr="#wm#_41_01_*Z"/>
          <p:cNvSpPr>
            <a:spLocks noChangeShapeType="1"/>
          </p:cNvSpPr>
          <p:nvPr/>
        </p:nvSpPr>
        <p:spPr bwMode="auto">
          <a:xfrm>
            <a:off x="4080933" y="4486275"/>
            <a:ext cx="4032251" cy="1588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7" name="Line 6" descr="#wm#_41_01_*Z"/>
          <p:cNvSpPr>
            <a:spLocks noChangeShapeType="1"/>
          </p:cNvSpPr>
          <p:nvPr/>
        </p:nvSpPr>
        <p:spPr bwMode="auto">
          <a:xfrm>
            <a:off x="4080933" y="2303464"/>
            <a:ext cx="4032251" cy="1587"/>
          </a:xfrm>
          <a:prstGeom prst="line">
            <a:avLst/>
          </a:prstGeom>
          <a:noFill/>
          <a:ln w="19050" cap="flat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47" y="2093495"/>
            <a:ext cx="4764505" cy="476450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21705" cy="52217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6892" y="1069975"/>
            <a:ext cx="5433600" cy="543600"/>
          </a:xfrm>
          <a:solidFill>
            <a:schemeClr val="bg2"/>
          </a:solidFill>
        </p:spPr>
        <p:txBody>
          <a:bodyPr anchor="ctr" anchorCtr="0"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120467" y="1069976"/>
            <a:ext cx="4133851" cy="41640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26892" y="1761894"/>
            <a:ext cx="5433600" cy="420400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25000" y="1479665"/>
            <a:ext cx="1828800" cy="4646499"/>
          </a:xfrm>
        </p:spPr>
        <p:txBody>
          <a:bodyPr vert="eaVert" anchor="ctr" anchorCtr="0">
            <a:norm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479665"/>
            <a:ext cx="8455428" cy="4646499"/>
          </a:xfrm>
        </p:spPr>
        <p:txBody>
          <a:bodyPr vert="eaVer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7145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2171700" indent="-342900"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693235"/>
            <a:ext cx="7308850" cy="886968"/>
          </a:xfrm>
        </p:spPr>
        <p:txBody>
          <a:bodyPr anchor="ctr" anchorCtr="0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600" y="3617009"/>
            <a:ext cx="7308850" cy="630368"/>
          </a:xfr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7" name="矩形 6"/>
          <p:cNvSpPr/>
          <p:nvPr/>
        </p:nvSpPr>
        <p:spPr>
          <a:xfrm>
            <a:off x="0" y="2597932"/>
            <a:ext cx="3397829" cy="10775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08" b="71538" l="1027" r="897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4" t="27263" r="38613" b="28773"/>
          <a:stretch>
            <a:fillRect/>
          </a:stretch>
        </p:blipFill>
        <p:spPr>
          <a:xfrm flipH="1">
            <a:off x="10120575" y="4332863"/>
            <a:ext cx="2071425" cy="25251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755548" y="2597932"/>
            <a:ext cx="84940" cy="10775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  <p:sp>
        <p:nvSpPr>
          <p:cNvPr id="6" name="内容占位符 6"/>
          <p:cNvSpPr>
            <a:spLocks noGrp="1"/>
          </p:cNvSpPr>
          <p:nvPr>
            <p:ph sz="quarter" idx="13"/>
          </p:nvPr>
        </p:nvSpPr>
        <p:spPr>
          <a:xfrm>
            <a:off x="838200" y="1080655"/>
            <a:ext cx="10515599" cy="49073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1" name="任意多边形: 形状 90"/>
          <p:cNvSpPr/>
          <p:nvPr userDrawn="1">
            <p:custDataLst>
              <p:tags r:id="rId5"/>
            </p:custDataLst>
          </p:nvPr>
        </p:nvSpPr>
        <p:spPr>
          <a:xfrm>
            <a:off x="4303763" y="20548"/>
            <a:ext cx="972481" cy="266739"/>
          </a:xfrm>
          <a:custGeom>
            <a:avLst/>
            <a:gdLst>
              <a:gd name="connsiteX0" fmla="*/ 0 w 972481"/>
              <a:gd name="connsiteY0" fmla="*/ 0 h 266739"/>
              <a:gd name="connsiteX1" fmla="*/ 972481 w 972481"/>
              <a:gd name="connsiteY1" fmla="*/ 0 h 266739"/>
              <a:gd name="connsiteX2" fmla="*/ 839111 w 972481"/>
              <a:gd name="connsiteY2" fmla="*/ 266739 h 266739"/>
              <a:gd name="connsiteX3" fmla="*/ 133370 w 972481"/>
              <a:gd name="connsiteY3" fmla="*/ 266739 h 266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81" h="266739">
                <a:moveTo>
                  <a:pt x="0" y="0"/>
                </a:moveTo>
                <a:lnTo>
                  <a:pt x="972481" y="0"/>
                </a:lnTo>
                <a:lnTo>
                  <a:pt x="839111" y="266739"/>
                </a:lnTo>
                <a:lnTo>
                  <a:pt x="133370" y="266739"/>
                </a:lnTo>
                <a:close/>
              </a:path>
            </a:pathLst>
          </a:cu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7" name="任意多边形: 形状 96"/>
          <p:cNvSpPr/>
          <p:nvPr userDrawn="1">
            <p:custDataLst>
              <p:tags r:id="rId6"/>
            </p:custDataLst>
          </p:nvPr>
        </p:nvSpPr>
        <p:spPr>
          <a:xfrm>
            <a:off x="5127627" y="20548"/>
            <a:ext cx="1240395" cy="832980"/>
          </a:xfrm>
          <a:custGeom>
            <a:avLst/>
            <a:gdLst>
              <a:gd name="connsiteX0" fmla="*/ 149163 w 1240395"/>
              <a:gd name="connsiteY0" fmla="*/ 0 h 832980"/>
              <a:gd name="connsiteX1" fmla="*/ 1091232 w 1240395"/>
              <a:gd name="connsiteY1" fmla="*/ 0 h 832980"/>
              <a:gd name="connsiteX2" fmla="*/ 1240395 w 1240395"/>
              <a:gd name="connsiteY2" fmla="*/ 298327 h 832980"/>
              <a:gd name="connsiteX3" fmla="*/ 973068 w 1240395"/>
              <a:gd name="connsiteY3" fmla="*/ 832980 h 832980"/>
              <a:gd name="connsiteX4" fmla="*/ 267326 w 1240395"/>
              <a:gd name="connsiteY4" fmla="*/ 832980 h 832980"/>
              <a:gd name="connsiteX5" fmla="*/ 0 w 1240395"/>
              <a:gd name="connsiteY5" fmla="*/ 298327 h 83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0395" h="832980">
                <a:moveTo>
                  <a:pt x="149163" y="0"/>
                </a:moveTo>
                <a:lnTo>
                  <a:pt x="1091232" y="0"/>
                </a:lnTo>
                <a:lnTo>
                  <a:pt x="1240395" y="298327"/>
                </a:lnTo>
                <a:lnTo>
                  <a:pt x="973068" y="832980"/>
                </a:lnTo>
                <a:lnTo>
                  <a:pt x="267326" y="832980"/>
                </a:lnTo>
                <a:lnTo>
                  <a:pt x="0" y="298327"/>
                </a:lnTo>
                <a:close/>
              </a:path>
            </a:pathLst>
          </a:cu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" name="Freeform 304"/>
          <p:cNvSpPr/>
          <p:nvPr userDrawn="1">
            <p:custDataLst>
              <p:tags r:id="rId7"/>
            </p:custDataLst>
          </p:nvPr>
        </p:nvSpPr>
        <p:spPr bwMode="auto">
          <a:xfrm>
            <a:off x="538517" y="1388461"/>
            <a:ext cx="257823" cy="110214"/>
          </a:xfrm>
          <a:custGeom>
            <a:avLst/>
            <a:gdLst>
              <a:gd name="T0" fmla="*/ 45 w 276"/>
              <a:gd name="T1" fmla="*/ 117 h 117"/>
              <a:gd name="T2" fmla="*/ 45 w 276"/>
              <a:gd name="T3" fmla="*/ 61 h 117"/>
              <a:gd name="T4" fmla="*/ 65 w 276"/>
              <a:gd name="T5" fmla="*/ 41 h 117"/>
              <a:gd name="T6" fmla="*/ 211 w 276"/>
              <a:gd name="T7" fmla="*/ 41 h 117"/>
              <a:gd name="T8" fmla="*/ 231 w 276"/>
              <a:gd name="T9" fmla="*/ 61 h 117"/>
              <a:gd name="T10" fmla="*/ 231 w 276"/>
              <a:gd name="T11" fmla="*/ 117 h 117"/>
              <a:gd name="T12" fmla="*/ 276 w 276"/>
              <a:gd name="T13" fmla="*/ 117 h 117"/>
              <a:gd name="T14" fmla="*/ 276 w 276"/>
              <a:gd name="T15" fmla="*/ 42 h 117"/>
              <a:gd name="T16" fmla="*/ 235 w 276"/>
              <a:gd name="T17" fmla="*/ 0 h 117"/>
              <a:gd name="T18" fmla="*/ 41 w 276"/>
              <a:gd name="T19" fmla="*/ 0 h 117"/>
              <a:gd name="T20" fmla="*/ 0 w 276"/>
              <a:gd name="T21" fmla="*/ 42 h 117"/>
              <a:gd name="T22" fmla="*/ 0 w 276"/>
              <a:gd name="T23" fmla="*/ 117 h 117"/>
              <a:gd name="T24" fmla="*/ 45 w 276"/>
              <a:gd name="T25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6" h="117">
                <a:moveTo>
                  <a:pt x="45" y="117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0"/>
                  <a:pt x="54" y="41"/>
                  <a:pt x="65" y="41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22" y="41"/>
                  <a:pt x="231" y="50"/>
                  <a:pt x="231" y="61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76" y="117"/>
                  <a:pt x="276" y="117"/>
                  <a:pt x="276" y="117"/>
                </a:cubicBezTo>
                <a:cubicBezTo>
                  <a:pt x="276" y="42"/>
                  <a:pt x="276" y="42"/>
                  <a:pt x="276" y="42"/>
                </a:cubicBezTo>
                <a:cubicBezTo>
                  <a:pt x="276" y="19"/>
                  <a:pt x="257" y="0"/>
                  <a:pt x="23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117"/>
                  <a:pt x="0" y="117"/>
                  <a:pt x="0" y="117"/>
                </a:cubicBezTo>
                <a:lnTo>
                  <a:pt x="45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99" name="Freeform 305"/>
          <p:cNvSpPr>
            <a:spLocks noEditPoints="1"/>
          </p:cNvSpPr>
          <p:nvPr userDrawn="1">
            <p:custDataLst>
              <p:tags r:id="rId8"/>
            </p:custDataLst>
          </p:nvPr>
        </p:nvSpPr>
        <p:spPr bwMode="auto">
          <a:xfrm>
            <a:off x="444048" y="1498675"/>
            <a:ext cx="446761" cy="346387"/>
          </a:xfrm>
          <a:custGeom>
            <a:avLst/>
            <a:gdLst>
              <a:gd name="T0" fmla="*/ 441 w 478"/>
              <a:gd name="T1" fmla="*/ 0 h 373"/>
              <a:gd name="T2" fmla="*/ 37 w 478"/>
              <a:gd name="T3" fmla="*/ 0 h 373"/>
              <a:gd name="T4" fmla="*/ 0 w 478"/>
              <a:gd name="T5" fmla="*/ 37 h 373"/>
              <a:gd name="T6" fmla="*/ 0 w 478"/>
              <a:gd name="T7" fmla="*/ 336 h 373"/>
              <a:gd name="T8" fmla="*/ 37 w 478"/>
              <a:gd name="T9" fmla="*/ 373 h 373"/>
              <a:gd name="T10" fmla="*/ 441 w 478"/>
              <a:gd name="T11" fmla="*/ 373 h 373"/>
              <a:gd name="T12" fmla="*/ 478 w 478"/>
              <a:gd name="T13" fmla="*/ 336 h 373"/>
              <a:gd name="T14" fmla="*/ 478 w 478"/>
              <a:gd name="T15" fmla="*/ 37 h 373"/>
              <a:gd name="T16" fmla="*/ 441 w 478"/>
              <a:gd name="T17" fmla="*/ 0 h 373"/>
              <a:gd name="T18" fmla="*/ 378 w 478"/>
              <a:gd name="T19" fmla="*/ 204 h 373"/>
              <a:gd name="T20" fmla="*/ 356 w 478"/>
              <a:gd name="T21" fmla="*/ 226 h 373"/>
              <a:gd name="T22" fmla="*/ 279 w 478"/>
              <a:gd name="T23" fmla="*/ 226 h 373"/>
              <a:gd name="T24" fmla="*/ 279 w 478"/>
              <a:gd name="T25" fmla="*/ 303 h 373"/>
              <a:gd name="T26" fmla="*/ 257 w 478"/>
              <a:gd name="T27" fmla="*/ 325 h 373"/>
              <a:gd name="T28" fmla="*/ 221 w 478"/>
              <a:gd name="T29" fmla="*/ 325 h 373"/>
              <a:gd name="T30" fmla="*/ 199 w 478"/>
              <a:gd name="T31" fmla="*/ 303 h 373"/>
              <a:gd name="T32" fmla="*/ 199 w 478"/>
              <a:gd name="T33" fmla="*/ 226 h 373"/>
              <a:gd name="T34" fmla="*/ 122 w 478"/>
              <a:gd name="T35" fmla="*/ 226 h 373"/>
              <a:gd name="T36" fmla="*/ 100 w 478"/>
              <a:gd name="T37" fmla="*/ 204 h 373"/>
              <a:gd name="T38" fmla="*/ 100 w 478"/>
              <a:gd name="T39" fmla="*/ 168 h 373"/>
              <a:gd name="T40" fmla="*/ 122 w 478"/>
              <a:gd name="T41" fmla="*/ 146 h 373"/>
              <a:gd name="T42" fmla="*/ 199 w 478"/>
              <a:gd name="T43" fmla="*/ 146 h 373"/>
              <a:gd name="T44" fmla="*/ 199 w 478"/>
              <a:gd name="T45" fmla="*/ 69 h 373"/>
              <a:gd name="T46" fmla="*/ 221 w 478"/>
              <a:gd name="T47" fmla="*/ 47 h 373"/>
              <a:gd name="T48" fmla="*/ 257 w 478"/>
              <a:gd name="T49" fmla="*/ 47 h 373"/>
              <a:gd name="T50" fmla="*/ 279 w 478"/>
              <a:gd name="T51" fmla="*/ 69 h 373"/>
              <a:gd name="T52" fmla="*/ 279 w 478"/>
              <a:gd name="T53" fmla="*/ 146 h 373"/>
              <a:gd name="T54" fmla="*/ 356 w 478"/>
              <a:gd name="T55" fmla="*/ 146 h 373"/>
              <a:gd name="T56" fmla="*/ 378 w 478"/>
              <a:gd name="T57" fmla="*/ 168 h 373"/>
              <a:gd name="T58" fmla="*/ 378 w 478"/>
              <a:gd name="T59" fmla="*/ 20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8" h="373">
                <a:moveTo>
                  <a:pt x="441" y="0"/>
                </a:move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6"/>
                  <a:pt x="0" y="37"/>
                </a:cubicBezTo>
                <a:cubicBezTo>
                  <a:pt x="0" y="336"/>
                  <a:pt x="0" y="336"/>
                  <a:pt x="0" y="336"/>
                </a:cubicBezTo>
                <a:cubicBezTo>
                  <a:pt x="0" y="356"/>
                  <a:pt x="16" y="373"/>
                  <a:pt x="37" y="373"/>
                </a:cubicBezTo>
                <a:cubicBezTo>
                  <a:pt x="441" y="373"/>
                  <a:pt x="441" y="373"/>
                  <a:pt x="441" y="373"/>
                </a:cubicBezTo>
                <a:cubicBezTo>
                  <a:pt x="462" y="373"/>
                  <a:pt x="478" y="356"/>
                  <a:pt x="478" y="336"/>
                </a:cubicBezTo>
                <a:cubicBezTo>
                  <a:pt x="478" y="37"/>
                  <a:pt x="478" y="37"/>
                  <a:pt x="478" y="37"/>
                </a:cubicBezTo>
                <a:cubicBezTo>
                  <a:pt x="478" y="16"/>
                  <a:pt x="462" y="0"/>
                  <a:pt x="441" y="0"/>
                </a:cubicBezTo>
                <a:close/>
                <a:moveTo>
                  <a:pt x="378" y="204"/>
                </a:moveTo>
                <a:cubicBezTo>
                  <a:pt x="378" y="216"/>
                  <a:pt x="368" y="226"/>
                  <a:pt x="356" y="226"/>
                </a:cubicBezTo>
                <a:cubicBezTo>
                  <a:pt x="279" y="226"/>
                  <a:pt x="279" y="226"/>
                  <a:pt x="279" y="226"/>
                </a:cubicBezTo>
                <a:cubicBezTo>
                  <a:pt x="279" y="303"/>
                  <a:pt x="279" y="303"/>
                  <a:pt x="279" y="303"/>
                </a:cubicBezTo>
                <a:cubicBezTo>
                  <a:pt x="279" y="316"/>
                  <a:pt x="269" y="325"/>
                  <a:pt x="257" y="325"/>
                </a:cubicBezTo>
                <a:cubicBezTo>
                  <a:pt x="221" y="325"/>
                  <a:pt x="221" y="325"/>
                  <a:pt x="221" y="325"/>
                </a:cubicBezTo>
                <a:cubicBezTo>
                  <a:pt x="209" y="325"/>
                  <a:pt x="199" y="316"/>
                  <a:pt x="199" y="303"/>
                </a:cubicBezTo>
                <a:cubicBezTo>
                  <a:pt x="199" y="226"/>
                  <a:pt x="199" y="226"/>
                  <a:pt x="199" y="226"/>
                </a:cubicBezTo>
                <a:cubicBezTo>
                  <a:pt x="122" y="226"/>
                  <a:pt x="122" y="226"/>
                  <a:pt x="122" y="226"/>
                </a:cubicBezTo>
                <a:cubicBezTo>
                  <a:pt x="110" y="226"/>
                  <a:pt x="100" y="216"/>
                  <a:pt x="100" y="204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100" y="156"/>
                  <a:pt x="110" y="146"/>
                  <a:pt x="122" y="146"/>
                </a:cubicBezTo>
                <a:cubicBezTo>
                  <a:pt x="199" y="146"/>
                  <a:pt x="199" y="146"/>
                  <a:pt x="199" y="146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57"/>
                  <a:pt x="209" y="47"/>
                  <a:pt x="221" y="47"/>
                </a:cubicBezTo>
                <a:cubicBezTo>
                  <a:pt x="257" y="47"/>
                  <a:pt x="257" y="47"/>
                  <a:pt x="257" y="47"/>
                </a:cubicBezTo>
                <a:cubicBezTo>
                  <a:pt x="269" y="47"/>
                  <a:pt x="279" y="57"/>
                  <a:pt x="279" y="69"/>
                </a:cubicBezTo>
                <a:cubicBezTo>
                  <a:pt x="279" y="146"/>
                  <a:pt x="279" y="146"/>
                  <a:pt x="279" y="146"/>
                </a:cubicBezTo>
                <a:cubicBezTo>
                  <a:pt x="356" y="146"/>
                  <a:pt x="356" y="146"/>
                  <a:pt x="356" y="146"/>
                </a:cubicBezTo>
                <a:cubicBezTo>
                  <a:pt x="368" y="146"/>
                  <a:pt x="378" y="156"/>
                  <a:pt x="378" y="168"/>
                </a:cubicBezTo>
                <a:lnTo>
                  <a:pt x="378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100" name="六边形 99"/>
          <p:cNvSpPr/>
          <p:nvPr userDrawn="1">
            <p:custDataLst>
              <p:tags r:id="rId9"/>
            </p:custDataLst>
          </p:nvPr>
        </p:nvSpPr>
        <p:spPr>
          <a:xfrm>
            <a:off x="20542" y="217479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任意多边形: 形状 100"/>
          <p:cNvSpPr/>
          <p:nvPr userDrawn="1">
            <p:custDataLst>
              <p:tags r:id="rId10"/>
            </p:custDataLst>
          </p:nvPr>
        </p:nvSpPr>
        <p:spPr>
          <a:xfrm>
            <a:off x="0" y="2715381"/>
            <a:ext cx="295194" cy="1069307"/>
          </a:xfrm>
          <a:custGeom>
            <a:avLst/>
            <a:gdLst>
              <a:gd name="connsiteX0" fmla="*/ 0 w 295194"/>
              <a:gd name="connsiteY0" fmla="*/ 0 h 1069307"/>
              <a:gd name="connsiteX1" fmla="*/ 27867 w 295194"/>
              <a:gd name="connsiteY1" fmla="*/ 0 h 1069307"/>
              <a:gd name="connsiteX2" fmla="*/ 295194 w 295194"/>
              <a:gd name="connsiteY2" fmla="*/ 534654 h 1069307"/>
              <a:gd name="connsiteX3" fmla="*/ 27867 w 295194"/>
              <a:gd name="connsiteY3" fmla="*/ 1069307 h 1069307"/>
              <a:gd name="connsiteX4" fmla="*/ 0 w 295194"/>
              <a:gd name="connsiteY4" fmla="*/ 1069307 h 106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94" h="1069307">
                <a:moveTo>
                  <a:pt x="0" y="0"/>
                </a:moveTo>
                <a:lnTo>
                  <a:pt x="27867" y="0"/>
                </a:lnTo>
                <a:lnTo>
                  <a:pt x="295194" y="534654"/>
                </a:lnTo>
                <a:lnTo>
                  <a:pt x="27867" y="1069307"/>
                </a:lnTo>
                <a:lnTo>
                  <a:pt x="0" y="1069307"/>
                </a:lnTo>
                <a:close/>
              </a:path>
            </a:pathLst>
          </a:cu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" name="六边形 101"/>
          <p:cNvSpPr/>
          <p:nvPr userDrawn="1">
            <p:custDataLst>
              <p:tags r:id="rId11"/>
            </p:custDataLst>
          </p:nvPr>
        </p:nvSpPr>
        <p:spPr>
          <a:xfrm>
            <a:off x="20542" y="110675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六边形 102"/>
          <p:cNvSpPr/>
          <p:nvPr userDrawn="1">
            <p:custDataLst>
              <p:tags r:id="rId12"/>
            </p:custDataLst>
          </p:nvPr>
        </p:nvSpPr>
        <p:spPr>
          <a:xfrm>
            <a:off x="994882" y="1631777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六边形 103"/>
          <p:cNvSpPr/>
          <p:nvPr userDrawn="1">
            <p:custDataLst>
              <p:tags r:id="rId13"/>
            </p:custDataLst>
          </p:nvPr>
        </p:nvSpPr>
        <p:spPr>
          <a:xfrm>
            <a:off x="1969222" y="1088756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六边形 104"/>
          <p:cNvSpPr/>
          <p:nvPr userDrawn="1">
            <p:custDataLst>
              <p:tags r:id="rId14"/>
            </p:custDataLst>
          </p:nvPr>
        </p:nvSpPr>
        <p:spPr>
          <a:xfrm>
            <a:off x="1962030" y="1944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六边形 105"/>
          <p:cNvSpPr/>
          <p:nvPr userDrawn="1">
            <p:custDataLst>
              <p:tags r:id="rId15"/>
            </p:custDataLst>
          </p:nvPr>
        </p:nvSpPr>
        <p:spPr>
          <a:xfrm>
            <a:off x="994882" y="269982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六边形 106"/>
          <p:cNvSpPr/>
          <p:nvPr userDrawn="1">
            <p:custDataLst>
              <p:tags r:id="rId16"/>
            </p:custDataLst>
          </p:nvPr>
        </p:nvSpPr>
        <p:spPr>
          <a:xfrm>
            <a:off x="1969222" y="324158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六边形 107"/>
          <p:cNvSpPr/>
          <p:nvPr userDrawn="1">
            <p:custDataLst>
              <p:tags r:id="rId17"/>
            </p:custDataLst>
          </p:nvPr>
        </p:nvSpPr>
        <p:spPr>
          <a:xfrm>
            <a:off x="2943562" y="378468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六边形 108"/>
          <p:cNvSpPr/>
          <p:nvPr userDrawn="1">
            <p:custDataLst>
              <p:tags r:id="rId18"/>
            </p:custDataLst>
          </p:nvPr>
        </p:nvSpPr>
        <p:spPr>
          <a:xfrm>
            <a:off x="994882" y="376786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0" name="Group 183"/>
          <p:cNvGrpSpPr/>
          <p:nvPr userDrawn="1">
            <p:custDataLst>
              <p:tags r:id="rId19"/>
            </p:custDataLst>
          </p:nvPr>
        </p:nvGrpSpPr>
        <p:grpSpPr>
          <a:xfrm>
            <a:off x="2258517" y="3579545"/>
            <a:ext cx="664146" cy="376647"/>
            <a:chOff x="2470150" y="3081338"/>
            <a:chExt cx="473075" cy="268288"/>
          </a:xfrm>
          <a:solidFill>
            <a:schemeClr val="bg1"/>
          </a:solidFill>
        </p:grpSpPr>
        <p:sp>
          <p:nvSpPr>
            <p:cNvPr id="111" name="Freeform 296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2" name="Freeform 297"/>
            <p:cNvSpPr/>
            <p:nvPr>
              <p:custDataLst>
                <p:tags r:id="rId21"/>
              </p:custDataLst>
            </p:nvPr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13" name="Group 203"/>
          <p:cNvGrpSpPr/>
          <p:nvPr userDrawn="1">
            <p:custDataLst>
              <p:tags r:id="rId22"/>
            </p:custDataLst>
          </p:nvPr>
        </p:nvGrpSpPr>
        <p:grpSpPr>
          <a:xfrm>
            <a:off x="428323" y="2432894"/>
            <a:ext cx="345445" cy="581684"/>
            <a:chOff x="5068888" y="3838575"/>
            <a:chExt cx="246063" cy="414338"/>
          </a:xfrm>
          <a:solidFill>
            <a:schemeClr val="bg1"/>
          </a:solidFill>
        </p:grpSpPr>
        <p:sp>
          <p:nvSpPr>
            <p:cNvPr id="114" name="Freeform 310"/>
            <p:cNvSpPr/>
            <p:nvPr>
              <p:custDataLst>
                <p:tags r:id="rId23"/>
              </p:custDataLst>
            </p:nvPr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5" name="Freeform 311"/>
            <p:cNvSpPr/>
            <p:nvPr>
              <p:custDataLst>
                <p:tags r:id="rId24"/>
              </p:custDataLst>
            </p:nvPr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6" name="Freeform 312"/>
            <p:cNvSpPr/>
            <p:nvPr>
              <p:custDataLst>
                <p:tags r:id="rId25"/>
              </p:custDataLst>
            </p:nvPr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7" name="Oval 313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118" name="Freeform 324"/>
          <p:cNvSpPr>
            <a:spLocks noEditPoints="1"/>
          </p:cNvSpPr>
          <p:nvPr userDrawn="1">
            <p:custDataLst>
              <p:tags r:id="rId27"/>
            </p:custDataLst>
          </p:nvPr>
        </p:nvSpPr>
        <p:spPr bwMode="auto">
          <a:xfrm>
            <a:off x="2370121" y="1327563"/>
            <a:ext cx="432363" cy="60842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119" name="Group 230"/>
          <p:cNvGrpSpPr/>
          <p:nvPr userDrawn="1">
            <p:custDataLst>
              <p:tags r:id="rId28"/>
            </p:custDataLst>
          </p:nvPr>
        </p:nvGrpSpPr>
        <p:grpSpPr>
          <a:xfrm>
            <a:off x="1301366" y="4045108"/>
            <a:ext cx="563855" cy="563855"/>
            <a:chOff x="2506662" y="4675188"/>
            <a:chExt cx="401638" cy="401638"/>
          </a:xfrm>
          <a:solidFill>
            <a:schemeClr val="bg1"/>
          </a:solidFill>
        </p:grpSpPr>
        <p:sp>
          <p:nvSpPr>
            <p:cNvPr id="120" name="Freeform 332"/>
            <p:cNvSpPr/>
            <p:nvPr>
              <p:custDataLst>
                <p:tags r:id="rId29"/>
              </p:custDataLst>
            </p:nvPr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1" name="Freeform 333"/>
            <p:cNvSpPr>
              <a:spLocks noEditPoints="1"/>
            </p:cNvSpPr>
            <p:nvPr>
              <p:custDataLst>
                <p:tags r:id="rId30"/>
              </p:custDataLst>
            </p:nvPr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2" name="Freeform 334"/>
            <p:cNvSpPr/>
            <p:nvPr>
              <p:custDataLst>
                <p:tags r:id="rId31"/>
              </p:custDataLst>
            </p:nvPr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23" name="Group 240"/>
          <p:cNvGrpSpPr/>
          <p:nvPr userDrawn="1">
            <p:custDataLst>
              <p:tags r:id="rId32"/>
            </p:custDataLst>
          </p:nvPr>
        </p:nvGrpSpPr>
        <p:grpSpPr>
          <a:xfrm>
            <a:off x="1498436" y="1862216"/>
            <a:ext cx="240697" cy="608428"/>
            <a:chOff x="131762" y="4659313"/>
            <a:chExt cx="171450" cy="433388"/>
          </a:xfrm>
          <a:solidFill>
            <a:schemeClr val="bg1"/>
          </a:solidFill>
        </p:grpSpPr>
        <p:sp>
          <p:nvSpPr>
            <p:cNvPr id="124" name="Freeform 339"/>
            <p:cNvSpPr>
              <a:spLocks noEditPoints="1"/>
            </p:cNvSpPr>
            <p:nvPr>
              <p:custDataLst>
                <p:tags r:id="rId33"/>
              </p:custDataLst>
            </p:nvPr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Freeform 340"/>
            <p:cNvSpPr/>
            <p:nvPr>
              <p:custDataLst>
                <p:tags r:id="rId34"/>
              </p:custDataLst>
            </p:nvPr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26" name="Group 246"/>
          <p:cNvGrpSpPr/>
          <p:nvPr userDrawn="1">
            <p:custDataLst>
              <p:tags r:id="rId35"/>
            </p:custDataLst>
          </p:nvPr>
        </p:nvGrpSpPr>
        <p:grpSpPr>
          <a:xfrm>
            <a:off x="3254983" y="4058482"/>
            <a:ext cx="646315" cy="550482"/>
            <a:chOff x="1635125" y="3014663"/>
            <a:chExt cx="460375" cy="392112"/>
          </a:xfrm>
          <a:solidFill>
            <a:schemeClr val="bg1"/>
          </a:solidFill>
        </p:grpSpPr>
        <p:sp>
          <p:nvSpPr>
            <p:cNvPr id="127" name="Freeform 348"/>
            <p:cNvSpPr/>
            <p:nvPr>
              <p:custDataLst>
                <p:tags r:id="rId36"/>
              </p:custDataLst>
            </p:nvPr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8" name="Freeform 349"/>
            <p:cNvSpPr/>
            <p:nvPr>
              <p:custDataLst>
                <p:tags r:id="rId37"/>
              </p:custDataLst>
            </p:nvPr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8"/>
            </p:custDataLst>
          </p:nvPr>
        </p:nvSpPr>
        <p:spPr>
          <a:xfrm>
            <a:off x="5648283" y="1827912"/>
            <a:ext cx="6429418" cy="1331258"/>
          </a:xfrm>
        </p:spPr>
        <p:txBody>
          <a:bodyPr lIns="90000" tIns="46800" rIns="90000" bIns="0" anchor="b" anchorCtr="0">
            <a:normAutofit/>
          </a:bodyPr>
          <a:lstStyle>
            <a:lvl1pPr algn="r">
              <a:defRPr sz="7200" spc="600">
                <a:solidFill>
                  <a:schemeClr val="bg1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9"/>
            </p:custDataLst>
          </p:nvPr>
        </p:nvSpPr>
        <p:spPr>
          <a:xfrm>
            <a:off x="5648284" y="3250034"/>
            <a:ext cx="6429417" cy="517835"/>
          </a:xfrm>
        </p:spPr>
        <p:txBody>
          <a:bodyPr lIns="90000" tIns="0" rIns="90000" bIns="46800">
            <a:normAutofit/>
          </a:bodyPr>
          <a:lstStyle>
            <a:lvl1pPr marL="0" indent="0" algn="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bg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1"/>
          <p:cNvSpPr>
            <a:spLocks noGrp="1"/>
          </p:cNvSpPr>
          <p:nvPr>
            <p:ph type="body" sz="quarter" idx="13" hasCustomPrompt="1"/>
            <p:custDataLst>
              <p:tags r:id="rId40"/>
            </p:custDataLst>
          </p:nvPr>
        </p:nvSpPr>
        <p:spPr>
          <a:xfrm>
            <a:off x="8076000" y="5482437"/>
            <a:ext cx="3655179" cy="517835"/>
          </a:xfrm>
          <a:noFill/>
        </p:spPr>
        <p:txBody>
          <a:bodyPr lIns="90000" tIns="46800" rIns="90000" bIns="46800" anchor="ctr" anchorCtr="0"/>
          <a:lstStyle>
            <a:lvl1pPr marL="0" indent="0" algn="r">
              <a:lnSpc>
                <a:spcPct val="100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30" name="文本占位符 2"/>
          <p:cNvSpPr>
            <a:spLocks noGrp="1"/>
          </p:cNvSpPr>
          <p:nvPr>
            <p:ph type="body" sz="quarter" idx="14" hasCustomPrompt="1"/>
            <p:custDataLst>
              <p:tags r:id="rId41"/>
            </p:custDataLst>
          </p:nvPr>
        </p:nvSpPr>
        <p:spPr>
          <a:xfrm>
            <a:off x="8076000" y="5005791"/>
            <a:ext cx="3655179" cy="517835"/>
          </a:xfrm>
          <a:noFill/>
        </p:spPr>
        <p:txBody>
          <a:bodyPr lIns="90000" tIns="46800" rIns="90000" bIns="46800" anchor="ctr" anchorCtr="0"/>
          <a:lstStyle>
            <a:lvl1pPr marL="0" indent="0" algn="r">
              <a:lnSpc>
                <a:spcPct val="100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31" name="文本占位符 3"/>
          <p:cNvSpPr>
            <a:spLocks noGrp="1"/>
          </p:cNvSpPr>
          <p:nvPr>
            <p:ph type="body" sz="quarter" idx="15" hasCustomPrompt="1"/>
            <p:custDataLst>
              <p:tags r:id="rId42"/>
            </p:custDataLst>
          </p:nvPr>
        </p:nvSpPr>
        <p:spPr>
          <a:xfrm>
            <a:off x="8076000" y="4529146"/>
            <a:ext cx="3655179" cy="517835"/>
          </a:xfrm>
          <a:noFill/>
        </p:spPr>
        <p:txBody>
          <a:bodyPr lIns="90000" tIns="46800" rIns="90000" bIns="46800" anchor="ctr" anchorCtr="0"/>
          <a:lstStyle>
            <a:lvl1pPr marL="0" indent="0" algn="r">
              <a:lnSpc>
                <a:spcPct val="100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32" name="文本占位符 4"/>
          <p:cNvSpPr>
            <a:spLocks noGrp="1"/>
          </p:cNvSpPr>
          <p:nvPr>
            <p:ph type="body" sz="quarter" idx="16" hasCustomPrompt="1"/>
            <p:custDataLst>
              <p:tags r:id="rId43"/>
            </p:custDataLst>
          </p:nvPr>
        </p:nvSpPr>
        <p:spPr>
          <a:xfrm>
            <a:off x="8076000" y="4052501"/>
            <a:ext cx="3655179" cy="517835"/>
          </a:xfrm>
          <a:noFill/>
        </p:spPr>
        <p:txBody>
          <a:bodyPr lIns="90000" tIns="46800" rIns="90000" bIns="46800" anchor="ctr" anchorCtr="0"/>
          <a:lstStyle>
            <a:lvl1pPr marL="0" indent="0" algn="r">
              <a:lnSpc>
                <a:spcPct val="100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 userDrawn="1">
            <p:custDataLst>
              <p:tags r:id="rId2"/>
            </p:custDataLst>
          </p:nvPr>
        </p:nvSpPr>
        <p:spPr>
          <a:xfrm>
            <a:off x="4303763" y="0"/>
            <a:ext cx="972481" cy="266739"/>
          </a:xfrm>
          <a:custGeom>
            <a:avLst/>
            <a:gdLst>
              <a:gd name="connsiteX0" fmla="*/ 0 w 972481"/>
              <a:gd name="connsiteY0" fmla="*/ 0 h 266739"/>
              <a:gd name="connsiteX1" fmla="*/ 972481 w 972481"/>
              <a:gd name="connsiteY1" fmla="*/ 0 h 266739"/>
              <a:gd name="connsiteX2" fmla="*/ 839111 w 972481"/>
              <a:gd name="connsiteY2" fmla="*/ 266739 h 266739"/>
              <a:gd name="connsiteX3" fmla="*/ 133370 w 972481"/>
              <a:gd name="connsiteY3" fmla="*/ 266739 h 266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81" h="266739">
                <a:moveTo>
                  <a:pt x="0" y="0"/>
                </a:moveTo>
                <a:lnTo>
                  <a:pt x="972481" y="0"/>
                </a:lnTo>
                <a:lnTo>
                  <a:pt x="839111" y="266739"/>
                </a:lnTo>
                <a:lnTo>
                  <a:pt x="133370" y="266739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任意多边形: 形状 7"/>
          <p:cNvSpPr/>
          <p:nvPr userDrawn="1">
            <p:custDataLst>
              <p:tags r:id="rId3"/>
            </p:custDataLst>
          </p:nvPr>
        </p:nvSpPr>
        <p:spPr>
          <a:xfrm>
            <a:off x="5127627" y="0"/>
            <a:ext cx="1240395" cy="832980"/>
          </a:xfrm>
          <a:custGeom>
            <a:avLst/>
            <a:gdLst>
              <a:gd name="connsiteX0" fmla="*/ 149163 w 1240395"/>
              <a:gd name="connsiteY0" fmla="*/ 0 h 832980"/>
              <a:gd name="connsiteX1" fmla="*/ 1091232 w 1240395"/>
              <a:gd name="connsiteY1" fmla="*/ 0 h 832980"/>
              <a:gd name="connsiteX2" fmla="*/ 1240395 w 1240395"/>
              <a:gd name="connsiteY2" fmla="*/ 298327 h 832980"/>
              <a:gd name="connsiteX3" fmla="*/ 973068 w 1240395"/>
              <a:gd name="connsiteY3" fmla="*/ 832980 h 832980"/>
              <a:gd name="connsiteX4" fmla="*/ 267326 w 1240395"/>
              <a:gd name="connsiteY4" fmla="*/ 832980 h 832980"/>
              <a:gd name="connsiteX5" fmla="*/ 0 w 1240395"/>
              <a:gd name="connsiteY5" fmla="*/ 298327 h 83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0395" h="832980">
                <a:moveTo>
                  <a:pt x="149163" y="0"/>
                </a:moveTo>
                <a:lnTo>
                  <a:pt x="1091232" y="0"/>
                </a:lnTo>
                <a:lnTo>
                  <a:pt x="1240395" y="298327"/>
                </a:lnTo>
                <a:lnTo>
                  <a:pt x="973068" y="832980"/>
                </a:lnTo>
                <a:lnTo>
                  <a:pt x="267326" y="832980"/>
                </a:lnTo>
                <a:lnTo>
                  <a:pt x="0" y="298327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Group 195"/>
          <p:cNvGrpSpPr/>
          <p:nvPr userDrawn="1">
            <p:custDataLst>
              <p:tags r:id="rId4"/>
            </p:custDataLst>
          </p:nvPr>
        </p:nvGrpSpPr>
        <p:grpSpPr>
          <a:xfrm>
            <a:off x="450398" y="1388461"/>
            <a:ext cx="446761" cy="456601"/>
            <a:chOff x="5846763" y="3030538"/>
            <a:chExt cx="360363" cy="368300"/>
          </a:xfrm>
          <a:solidFill>
            <a:schemeClr val="bg1"/>
          </a:solidFill>
        </p:grpSpPr>
        <p:sp>
          <p:nvSpPr>
            <p:cNvPr id="10" name="Freeform 304"/>
            <p:cNvSpPr/>
            <p:nvPr>
              <p:custDataLst>
                <p:tags r:id="rId5"/>
              </p:custDataLst>
            </p:nvPr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" name="Freeform 305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12" name="六边形 11"/>
          <p:cNvSpPr/>
          <p:nvPr userDrawn="1">
            <p:custDataLst>
              <p:tags r:id="rId7"/>
            </p:custDataLst>
          </p:nvPr>
        </p:nvSpPr>
        <p:spPr>
          <a:xfrm>
            <a:off x="26892" y="217479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 userDrawn="1">
            <p:custDataLst>
              <p:tags r:id="rId8"/>
            </p:custDataLst>
          </p:nvPr>
        </p:nvSpPr>
        <p:spPr>
          <a:xfrm>
            <a:off x="-8596" y="2715381"/>
            <a:ext cx="301544" cy="1069307"/>
          </a:xfrm>
          <a:custGeom>
            <a:avLst/>
            <a:gdLst>
              <a:gd name="connsiteX0" fmla="*/ 0 w 301544"/>
              <a:gd name="connsiteY0" fmla="*/ 0 h 1069307"/>
              <a:gd name="connsiteX1" fmla="*/ 34217 w 301544"/>
              <a:gd name="connsiteY1" fmla="*/ 0 h 1069307"/>
              <a:gd name="connsiteX2" fmla="*/ 301544 w 301544"/>
              <a:gd name="connsiteY2" fmla="*/ 534654 h 1069307"/>
              <a:gd name="connsiteX3" fmla="*/ 34217 w 301544"/>
              <a:gd name="connsiteY3" fmla="*/ 1069307 h 1069307"/>
              <a:gd name="connsiteX4" fmla="*/ 0 w 301544"/>
              <a:gd name="connsiteY4" fmla="*/ 1069307 h 106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544" h="1069307">
                <a:moveTo>
                  <a:pt x="0" y="0"/>
                </a:moveTo>
                <a:lnTo>
                  <a:pt x="34217" y="0"/>
                </a:lnTo>
                <a:lnTo>
                  <a:pt x="301544" y="534654"/>
                </a:lnTo>
                <a:lnTo>
                  <a:pt x="34217" y="1069307"/>
                </a:lnTo>
                <a:lnTo>
                  <a:pt x="0" y="1069307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 userDrawn="1">
            <p:custDataLst>
              <p:tags r:id="rId9"/>
            </p:custDataLst>
          </p:nvPr>
        </p:nvSpPr>
        <p:spPr>
          <a:xfrm>
            <a:off x="26892" y="110675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六边形 14"/>
          <p:cNvSpPr/>
          <p:nvPr userDrawn="1">
            <p:custDataLst>
              <p:tags r:id="rId10"/>
            </p:custDataLst>
          </p:nvPr>
        </p:nvSpPr>
        <p:spPr>
          <a:xfrm>
            <a:off x="1001232" y="1631777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六边形 15"/>
          <p:cNvSpPr/>
          <p:nvPr userDrawn="1">
            <p:custDataLst>
              <p:tags r:id="rId11"/>
            </p:custDataLst>
          </p:nvPr>
        </p:nvSpPr>
        <p:spPr>
          <a:xfrm>
            <a:off x="1975572" y="1088756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六边形 16"/>
          <p:cNvSpPr/>
          <p:nvPr userDrawn="1">
            <p:custDataLst>
              <p:tags r:id="rId12"/>
            </p:custDataLst>
          </p:nvPr>
        </p:nvSpPr>
        <p:spPr>
          <a:xfrm>
            <a:off x="1968380" y="1944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六边形 17"/>
          <p:cNvSpPr/>
          <p:nvPr userDrawn="1">
            <p:custDataLst>
              <p:tags r:id="rId13"/>
            </p:custDataLst>
          </p:nvPr>
        </p:nvSpPr>
        <p:spPr>
          <a:xfrm>
            <a:off x="1001232" y="269982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 userDrawn="1">
            <p:custDataLst>
              <p:tags r:id="rId14"/>
            </p:custDataLst>
          </p:nvPr>
        </p:nvSpPr>
        <p:spPr>
          <a:xfrm>
            <a:off x="6118312" y="31931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六边形 19"/>
          <p:cNvSpPr/>
          <p:nvPr userDrawn="1">
            <p:custDataLst>
              <p:tags r:id="rId15"/>
            </p:custDataLst>
          </p:nvPr>
        </p:nvSpPr>
        <p:spPr>
          <a:xfrm>
            <a:off x="7079952" y="86241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六边形 20"/>
          <p:cNvSpPr/>
          <p:nvPr userDrawn="1">
            <p:custDataLst>
              <p:tags r:id="rId16"/>
            </p:custDataLst>
          </p:nvPr>
        </p:nvSpPr>
        <p:spPr>
          <a:xfrm>
            <a:off x="5143972" y="84559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2" name="Group 183"/>
          <p:cNvGrpSpPr/>
          <p:nvPr userDrawn="1">
            <p:custDataLst>
              <p:tags r:id="rId17"/>
            </p:custDataLst>
          </p:nvPr>
        </p:nvGrpSpPr>
        <p:grpSpPr>
          <a:xfrm>
            <a:off x="6407607" y="657275"/>
            <a:ext cx="664146" cy="376647"/>
            <a:chOff x="2470150" y="3081338"/>
            <a:chExt cx="473075" cy="268288"/>
          </a:xfrm>
          <a:solidFill>
            <a:schemeClr val="bg1"/>
          </a:solidFill>
        </p:grpSpPr>
        <p:sp>
          <p:nvSpPr>
            <p:cNvPr id="23" name="Freeform 296"/>
            <p:cNvSpPr>
              <a:spLocks noEditPoints="1"/>
            </p:cNvSpPr>
            <p:nvPr>
              <p:custDataLst>
                <p:tags r:id="rId18"/>
              </p:custDataLst>
            </p:nvPr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" name="Freeform 297"/>
            <p:cNvSpPr/>
            <p:nvPr>
              <p:custDataLst>
                <p:tags r:id="rId19"/>
              </p:custDataLst>
            </p:nvPr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" name="Group 203"/>
          <p:cNvGrpSpPr/>
          <p:nvPr userDrawn="1">
            <p:custDataLst>
              <p:tags r:id="rId20"/>
            </p:custDataLst>
          </p:nvPr>
        </p:nvGrpSpPr>
        <p:grpSpPr>
          <a:xfrm>
            <a:off x="434673" y="2432894"/>
            <a:ext cx="345445" cy="581684"/>
            <a:chOff x="5068888" y="3838575"/>
            <a:chExt cx="246063" cy="414338"/>
          </a:xfrm>
          <a:solidFill>
            <a:schemeClr val="bg1"/>
          </a:solidFill>
        </p:grpSpPr>
        <p:sp>
          <p:nvSpPr>
            <p:cNvPr id="26" name="Freeform 310"/>
            <p:cNvSpPr/>
            <p:nvPr>
              <p:custDataLst>
                <p:tags r:id="rId21"/>
              </p:custDataLst>
            </p:nvPr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" name="Freeform 311"/>
            <p:cNvSpPr/>
            <p:nvPr>
              <p:custDataLst>
                <p:tags r:id="rId22"/>
              </p:custDataLst>
            </p:nvPr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" name="Freeform 312"/>
            <p:cNvSpPr/>
            <p:nvPr>
              <p:custDataLst>
                <p:tags r:id="rId23"/>
              </p:custDataLst>
            </p:nvPr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" name="Oval 31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0" name="Freeform 324"/>
          <p:cNvSpPr>
            <a:spLocks noEditPoints="1"/>
          </p:cNvSpPr>
          <p:nvPr userDrawn="1">
            <p:custDataLst>
              <p:tags r:id="rId25"/>
            </p:custDataLst>
          </p:nvPr>
        </p:nvSpPr>
        <p:spPr bwMode="auto">
          <a:xfrm>
            <a:off x="2376471" y="1327563"/>
            <a:ext cx="432363" cy="60842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1" name="Group 230"/>
          <p:cNvGrpSpPr/>
          <p:nvPr userDrawn="1">
            <p:custDataLst>
              <p:tags r:id="rId26"/>
            </p:custDataLst>
          </p:nvPr>
        </p:nvGrpSpPr>
        <p:grpSpPr>
          <a:xfrm>
            <a:off x="5450456" y="1122838"/>
            <a:ext cx="563855" cy="563855"/>
            <a:chOff x="2506662" y="4675188"/>
            <a:chExt cx="401638" cy="401638"/>
          </a:xfrm>
          <a:solidFill>
            <a:schemeClr val="bg1"/>
          </a:solidFill>
        </p:grpSpPr>
        <p:sp>
          <p:nvSpPr>
            <p:cNvPr id="32" name="Freeform 332"/>
            <p:cNvSpPr/>
            <p:nvPr>
              <p:custDataLst>
                <p:tags r:id="rId27"/>
              </p:custDataLst>
            </p:nvPr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33"/>
            <p:cNvSpPr>
              <a:spLocks noEditPoints="1"/>
            </p:cNvSpPr>
            <p:nvPr>
              <p:custDataLst>
                <p:tags r:id="rId28"/>
              </p:custDataLst>
            </p:nvPr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34"/>
            <p:cNvSpPr/>
            <p:nvPr>
              <p:custDataLst>
                <p:tags r:id="rId29"/>
              </p:custDataLst>
            </p:nvPr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40"/>
          <p:cNvGrpSpPr/>
          <p:nvPr userDrawn="1">
            <p:custDataLst>
              <p:tags r:id="rId30"/>
            </p:custDataLst>
          </p:nvPr>
        </p:nvGrpSpPr>
        <p:grpSpPr>
          <a:xfrm>
            <a:off x="1504786" y="1862216"/>
            <a:ext cx="240697" cy="608428"/>
            <a:chOff x="131762" y="4659313"/>
            <a:chExt cx="171450" cy="433388"/>
          </a:xfrm>
          <a:solidFill>
            <a:schemeClr val="bg1"/>
          </a:solidFill>
        </p:grpSpPr>
        <p:sp>
          <p:nvSpPr>
            <p:cNvPr id="36" name="Freeform 339"/>
            <p:cNvSpPr>
              <a:spLocks noEditPoints="1"/>
            </p:cNvSpPr>
            <p:nvPr>
              <p:custDataLst>
                <p:tags r:id="rId31"/>
              </p:custDataLst>
            </p:nvPr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340"/>
            <p:cNvSpPr/>
            <p:nvPr>
              <p:custDataLst>
                <p:tags r:id="rId32"/>
              </p:custDataLst>
            </p:nvPr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46"/>
          <p:cNvGrpSpPr/>
          <p:nvPr userDrawn="1">
            <p:custDataLst>
              <p:tags r:id="rId33"/>
            </p:custDataLst>
          </p:nvPr>
        </p:nvGrpSpPr>
        <p:grpSpPr>
          <a:xfrm>
            <a:off x="7394548" y="1136212"/>
            <a:ext cx="646315" cy="550482"/>
            <a:chOff x="1635125" y="3014663"/>
            <a:chExt cx="460375" cy="392112"/>
          </a:xfrm>
          <a:noFill/>
        </p:grpSpPr>
        <p:sp>
          <p:nvSpPr>
            <p:cNvPr id="39" name="Freeform 348"/>
            <p:cNvSpPr/>
            <p:nvPr>
              <p:custDataLst>
                <p:tags r:id="rId34"/>
              </p:custDataLst>
            </p:nvPr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349"/>
            <p:cNvSpPr/>
            <p:nvPr>
              <p:custDataLst>
                <p:tags r:id="rId35"/>
              </p:custDataLst>
            </p:nvPr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9"/>
            </p:custDataLst>
          </p:nvPr>
        </p:nvSpPr>
        <p:spPr>
          <a:xfrm>
            <a:off x="4893930" y="2719482"/>
            <a:ext cx="6942470" cy="105576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5400" u="none" strike="noStrike" kern="1200" cap="none" spc="300" normalizeH="0">
                <a:solidFill>
                  <a:schemeClr val="bg1"/>
                </a:solidFill>
                <a:uFillTx/>
                <a:latin typeface="汉仪旗黑-85S" panose="00020600040101010101" pitchFamily="18" charset="-122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0"/>
            </p:custDataLst>
          </p:nvPr>
        </p:nvSpPr>
        <p:spPr>
          <a:xfrm>
            <a:off x="4893930" y="3857459"/>
            <a:ext cx="6942469" cy="1622425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2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 userDrawn="1">
            <p:custDataLst>
              <p:tags r:id="rId2"/>
            </p:custDataLst>
          </p:nvPr>
        </p:nvSpPr>
        <p:spPr>
          <a:xfrm>
            <a:off x="4303763" y="0"/>
            <a:ext cx="972481" cy="266739"/>
          </a:xfrm>
          <a:custGeom>
            <a:avLst/>
            <a:gdLst>
              <a:gd name="connsiteX0" fmla="*/ 0 w 972481"/>
              <a:gd name="connsiteY0" fmla="*/ 0 h 266739"/>
              <a:gd name="connsiteX1" fmla="*/ 972481 w 972481"/>
              <a:gd name="connsiteY1" fmla="*/ 0 h 266739"/>
              <a:gd name="connsiteX2" fmla="*/ 839111 w 972481"/>
              <a:gd name="connsiteY2" fmla="*/ 266739 h 266739"/>
              <a:gd name="connsiteX3" fmla="*/ 133370 w 972481"/>
              <a:gd name="connsiteY3" fmla="*/ 266739 h 266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81" h="266739">
                <a:moveTo>
                  <a:pt x="0" y="0"/>
                </a:moveTo>
                <a:lnTo>
                  <a:pt x="972481" y="0"/>
                </a:lnTo>
                <a:lnTo>
                  <a:pt x="839111" y="266739"/>
                </a:lnTo>
                <a:lnTo>
                  <a:pt x="133370" y="266739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 userDrawn="1">
            <p:custDataLst>
              <p:tags r:id="rId3"/>
            </p:custDataLst>
          </p:nvPr>
        </p:nvSpPr>
        <p:spPr>
          <a:xfrm>
            <a:off x="5127627" y="0"/>
            <a:ext cx="1240395" cy="832980"/>
          </a:xfrm>
          <a:custGeom>
            <a:avLst/>
            <a:gdLst>
              <a:gd name="connsiteX0" fmla="*/ 149163 w 1240395"/>
              <a:gd name="connsiteY0" fmla="*/ 0 h 832980"/>
              <a:gd name="connsiteX1" fmla="*/ 1091232 w 1240395"/>
              <a:gd name="connsiteY1" fmla="*/ 0 h 832980"/>
              <a:gd name="connsiteX2" fmla="*/ 1240395 w 1240395"/>
              <a:gd name="connsiteY2" fmla="*/ 298327 h 832980"/>
              <a:gd name="connsiteX3" fmla="*/ 973068 w 1240395"/>
              <a:gd name="connsiteY3" fmla="*/ 832980 h 832980"/>
              <a:gd name="connsiteX4" fmla="*/ 267326 w 1240395"/>
              <a:gd name="connsiteY4" fmla="*/ 832980 h 832980"/>
              <a:gd name="connsiteX5" fmla="*/ 0 w 1240395"/>
              <a:gd name="connsiteY5" fmla="*/ 298327 h 83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0395" h="832980">
                <a:moveTo>
                  <a:pt x="149163" y="0"/>
                </a:moveTo>
                <a:lnTo>
                  <a:pt x="1091232" y="0"/>
                </a:lnTo>
                <a:lnTo>
                  <a:pt x="1240395" y="298327"/>
                </a:lnTo>
                <a:lnTo>
                  <a:pt x="973068" y="832980"/>
                </a:lnTo>
                <a:lnTo>
                  <a:pt x="267326" y="832980"/>
                </a:lnTo>
                <a:lnTo>
                  <a:pt x="0" y="298327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Group 195"/>
          <p:cNvGrpSpPr/>
          <p:nvPr userDrawn="1">
            <p:custDataLst>
              <p:tags r:id="rId4"/>
            </p:custDataLst>
          </p:nvPr>
        </p:nvGrpSpPr>
        <p:grpSpPr>
          <a:xfrm>
            <a:off x="450398" y="1388461"/>
            <a:ext cx="446761" cy="456601"/>
            <a:chOff x="5846763" y="3030538"/>
            <a:chExt cx="360363" cy="368300"/>
          </a:xfrm>
          <a:solidFill>
            <a:srgbClr val="65C5F5"/>
          </a:solidFill>
        </p:grpSpPr>
        <p:sp>
          <p:nvSpPr>
            <p:cNvPr id="9" name="Freeform 304"/>
            <p:cNvSpPr/>
            <p:nvPr>
              <p:custDataLst>
                <p:tags r:id="rId5"/>
              </p:custDataLst>
            </p:nvPr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" name="Freeform 305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11" name="六边形 10"/>
          <p:cNvSpPr/>
          <p:nvPr userDrawn="1">
            <p:custDataLst>
              <p:tags r:id="rId7"/>
            </p:custDataLst>
          </p:nvPr>
        </p:nvSpPr>
        <p:spPr>
          <a:xfrm>
            <a:off x="26892" y="217479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8"/>
            </p:custDataLst>
          </p:nvPr>
        </p:nvSpPr>
        <p:spPr>
          <a:xfrm>
            <a:off x="-8596" y="2715381"/>
            <a:ext cx="301544" cy="1069307"/>
          </a:xfrm>
          <a:custGeom>
            <a:avLst/>
            <a:gdLst>
              <a:gd name="connsiteX0" fmla="*/ 0 w 301544"/>
              <a:gd name="connsiteY0" fmla="*/ 0 h 1069307"/>
              <a:gd name="connsiteX1" fmla="*/ 34217 w 301544"/>
              <a:gd name="connsiteY1" fmla="*/ 0 h 1069307"/>
              <a:gd name="connsiteX2" fmla="*/ 301544 w 301544"/>
              <a:gd name="connsiteY2" fmla="*/ 534654 h 1069307"/>
              <a:gd name="connsiteX3" fmla="*/ 34217 w 301544"/>
              <a:gd name="connsiteY3" fmla="*/ 1069307 h 1069307"/>
              <a:gd name="connsiteX4" fmla="*/ 0 w 301544"/>
              <a:gd name="connsiteY4" fmla="*/ 1069307 h 106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544" h="1069307">
                <a:moveTo>
                  <a:pt x="0" y="0"/>
                </a:moveTo>
                <a:lnTo>
                  <a:pt x="34217" y="0"/>
                </a:lnTo>
                <a:lnTo>
                  <a:pt x="301544" y="534654"/>
                </a:lnTo>
                <a:lnTo>
                  <a:pt x="34217" y="1069307"/>
                </a:lnTo>
                <a:lnTo>
                  <a:pt x="0" y="1069307"/>
                </a:lnTo>
                <a:close/>
              </a:path>
            </a:pathLst>
          </a:cu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 userDrawn="1">
            <p:custDataLst>
              <p:tags r:id="rId9"/>
            </p:custDataLst>
          </p:nvPr>
        </p:nvSpPr>
        <p:spPr>
          <a:xfrm>
            <a:off x="26892" y="110675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 userDrawn="1">
            <p:custDataLst>
              <p:tags r:id="rId10"/>
            </p:custDataLst>
          </p:nvPr>
        </p:nvSpPr>
        <p:spPr>
          <a:xfrm>
            <a:off x="1001232" y="1631777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 userDrawn="1">
            <p:custDataLst>
              <p:tags r:id="rId11"/>
            </p:custDataLst>
          </p:nvPr>
        </p:nvSpPr>
        <p:spPr>
          <a:xfrm>
            <a:off x="1975572" y="1088756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 userDrawn="1">
            <p:custDataLst>
              <p:tags r:id="rId12"/>
            </p:custDataLst>
          </p:nvPr>
        </p:nvSpPr>
        <p:spPr>
          <a:xfrm>
            <a:off x="1968380" y="1944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 userDrawn="1">
            <p:custDataLst>
              <p:tags r:id="rId13"/>
            </p:custDataLst>
          </p:nvPr>
        </p:nvSpPr>
        <p:spPr>
          <a:xfrm>
            <a:off x="1001232" y="269982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 userDrawn="1">
            <p:custDataLst>
              <p:tags r:id="rId14"/>
            </p:custDataLst>
          </p:nvPr>
        </p:nvSpPr>
        <p:spPr>
          <a:xfrm>
            <a:off x="1975572" y="324158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 userDrawn="1">
            <p:custDataLst>
              <p:tags r:id="rId15"/>
            </p:custDataLst>
          </p:nvPr>
        </p:nvSpPr>
        <p:spPr>
          <a:xfrm>
            <a:off x="2937212" y="378468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 userDrawn="1">
            <p:custDataLst>
              <p:tags r:id="rId16"/>
            </p:custDataLst>
          </p:nvPr>
        </p:nvSpPr>
        <p:spPr>
          <a:xfrm>
            <a:off x="1001232" y="3767869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Group 183"/>
          <p:cNvGrpSpPr/>
          <p:nvPr userDrawn="1">
            <p:custDataLst>
              <p:tags r:id="rId17"/>
            </p:custDataLst>
          </p:nvPr>
        </p:nvGrpSpPr>
        <p:grpSpPr>
          <a:xfrm>
            <a:off x="2264867" y="3579545"/>
            <a:ext cx="664146" cy="376647"/>
            <a:chOff x="2470150" y="3081338"/>
            <a:chExt cx="473075" cy="268288"/>
          </a:xfrm>
          <a:solidFill>
            <a:srgbClr val="0C84C0"/>
          </a:solidFill>
        </p:grpSpPr>
        <p:sp>
          <p:nvSpPr>
            <p:cNvPr id="22" name="Freeform 296"/>
            <p:cNvSpPr>
              <a:spLocks noEditPoints="1"/>
            </p:cNvSpPr>
            <p:nvPr>
              <p:custDataLst>
                <p:tags r:id="rId18"/>
              </p:custDataLst>
            </p:nvPr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" name="Freeform 297"/>
            <p:cNvSpPr/>
            <p:nvPr>
              <p:custDataLst>
                <p:tags r:id="rId19"/>
              </p:custDataLst>
            </p:nvPr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" name="Group 203"/>
          <p:cNvGrpSpPr/>
          <p:nvPr userDrawn="1">
            <p:custDataLst>
              <p:tags r:id="rId20"/>
            </p:custDataLst>
          </p:nvPr>
        </p:nvGrpSpPr>
        <p:grpSpPr>
          <a:xfrm>
            <a:off x="434673" y="2432894"/>
            <a:ext cx="345445" cy="581684"/>
            <a:chOff x="5068888" y="3838575"/>
            <a:chExt cx="246063" cy="414338"/>
          </a:xfrm>
          <a:solidFill>
            <a:srgbClr val="65C5F5"/>
          </a:solidFill>
        </p:grpSpPr>
        <p:sp>
          <p:nvSpPr>
            <p:cNvPr id="25" name="Freeform 310"/>
            <p:cNvSpPr/>
            <p:nvPr>
              <p:custDataLst>
                <p:tags r:id="rId21"/>
              </p:custDataLst>
            </p:nvPr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" name="Freeform 311"/>
            <p:cNvSpPr/>
            <p:nvPr>
              <p:custDataLst>
                <p:tags r:id="rId22"/>
              </p:custDataLst>
            </p:nvPr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" name="Freeform 312"/>
            <p:cNvSpPr/>
            <p:nvPr>
              <p:custDataLst>
                <p:tags r:id="rId23"/>
              </p:custDataLst>
            </p:nvPr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" name="Oval 31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9" name="Freeform 324"/>
          <p:cNvSpPr>
            <a:spLocks noEditPoints="1"/>
          </p:cNvSpPr>
          <p:nvPr userDrawn="1">
            <p:custDataLst>
              <p:tags r:id="rId25"/>
            </p:custDataLst>
          </p:nvPr>
        </p:nvSpPr>
        <p:spPr bwMode="auto">
          <a:xfrm>
            <a:off x="2376471" y="1327563"/>
            <a:ext cx="432363" cy="60842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rgbClr val="65C5F5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0" name="Group 230"/>
          <p:cNvGrpSpPr/>
          <p:nvPr userDrawn="1">
            <p:custDataLst>
              <p:tags r:id="rId26"/>
            </p:custDataLst>
          </p:nvPr>
        </p:nvGrpSpPr>
        <p:grpSpPr>
          <a:xfrm>
            <a:off x="1307716" y="4045108"/>
            <a:ext cx="563855" cy="563855"/>
            <a:chOff x="2506662" y="4675188"/>
            <a:chExt cx="401638" cy="401638"/>
          </a:xfrm>
          <a:solidFill>
            <a:srgbClr val="65C5F5"/>
          </a:solidFill>
        </p:grpSpPr>
        <p:sp>
          <p:nvSpPr>
            <p:cNvPr id="31" name="Freeform 332"/>
            <p:cNvSpPr/>
            <p:nvPr>
              <p:custDataLst>
                <p:tags r:id="rId27"/>
              </p:custDataLst>
            </p:nvPr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33"/>
            <p:cNvSpPr>
              <a:spLocks noEditPoints="1"/>
            </p:cNvSpPr>
            <p:nvPr>
              <p:custDataLst>
                <p:tags r:id="rId28"/>
              </p:custDataLst>
            </p:nvPr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34"/>
            <p:cNvSpPr/>
            <p:nvPr>
              <p:custDataLst>
                <p:tags r:id="rId29"/>
              </p:custDataLst>
            </p:nvPr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" name="Group 240"/>
          <p:cNvGrpSpPr/>
          <p:nvPr userDrawn="1">
            <p:custDataLst>
              <p:tags r:id="rId30"/>
            </p:custDataLst>
          </p:nvPr>
        </p:nvGrpSpPr>
        <p:grpSpPr>
          <a:xfrm>
            <a:off x="1504786" y="1862216"/>
            <a:ext cx="240697" cy="608428"/>
            <a:chOff x="131762" y="4659313"/>
            <a:chExt cx="171450" cy="433388"/>
          </a:xfrm>
          <a:solidFill>
            <a:srgbClr val="65C5F5"/>
          </a:solidFill>
        </p:grpSpPr>
        <p:sp>
          <p:nvSpPr>
            <p:cNvPr id="35" name="Freeform 339"/>
            <p:cNvSpPr>
              <a:spLocks noEditPoints="1"/>
            </p:cNvSpPr>
            <p:nvPr>
              <p:custDataLst>
                <p:tags r:id="rId31"/>
              </p:custDataLst>
            </p:nvPr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" name="Freeform 340"/>
            <p:cNvSpPr/>
            <p:nvPr>
              <p:custDataLst>
                <p:tags r:id="rId32"/>
              </p:custDataLst>
            </p:nvPr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" name="Group 246"/>
          <p:cNvGrpSpPr/>
          <p:nvPr userDrawn="1">
            <p:custDataLst>
              <p:tags r:id="rId33"/>
            </p:custDataLst>
          </p:nvPr>
        </p:nvGrpSpPr>
        <p:grpSpPr>
          <a:xfrm>
            <a:off x="3251808" y="4058482"/>
            <a:ext cx="646315" cy="550482"/>
            <a:chOff x="1635125" y="3014663"/>
            <a:chExt cx="460375" cy="392112"/>
          </a:xfrm>
          <a:solidFill>
            <a:srgbClr val="65C5F5"/>
          </a:solidFill>
        </p:grpSpPr>
        <p:sp>
          <p:nvSpPr>
            <p:cNvPr id="38" name="Freeform 348"/>
            <p:cNvSpPr/>
            <p:nvPr>
              <p:custDataLst>
                <p:tags r:id="rId34"/>
              </p:custDataLst>
            </p:nvPr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" name="Freeform 349"/>
            <p:cNvSpPr/>
            <p:nvPr>
              <p:custDataLst>
                <p:tags r:id="rId35"/>
              </p:custDataLst>
            </p:nvPr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9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3600"/>
            <a:ext cx="10515600" cy="698552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50000"/>
            <a:ext cx="10515600" cy="220600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979030"/>
            <a:ext cx="10515600" cy="220600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08" b="71538" l="1027" r="897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4" t="27263" r="38613" b="28773"/>
          <a:stretch>
            <a:fillRect/>
          </a:stretch>
        </p:blipFill>
        <p:spPr>
          <a:xfrm flipH="1">
            <a:off x="10120575" y="4332863"/>
            <a:ext cx="2071425" cy="25251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063677"/>
            <a:ext cx="12192000" cy="1320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2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 flipH="1">
            <a:off x="8559647" y="536355"/>
            <a:ext cx="5125056" cy="4834546"/>
            <a:chOff x="-947448" y="19449"/>
            <a:chExt cx="5125056" cy="4834546"/>
          </a:xfrm>
        </p:grpSpPr>
        <p:sp>
          <p:nvSpPr>
            <p:cNvPr id="8" name="六边形 7"/>
            <p:cNvSpPr/>
            <p:nvPr>
              <p:custDataLst>
                <p:tags r:id="rId3"/>
              </p:custDataLst>
            </p:nvPr>
          </p:nvSpPr>
          <p:spPr>
            <a:xfrm>
              <a:off x="26892" y="2174799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六边形 8"/>
            <p:cNvSpPr/>
            <p:nvPr>
              <p:custDataLst>
                <p:tags r:id="rId4"/>
              </p:custDataLst>
            </p:nvPr>
          </p:nvSpPr>
          <p:spPr>
            <a:xfrm>
              <a:off x="-947448" y="2715381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六边形 9"/>
            <p:cNvSpPr/>
            <p:nvPr>
              <p:custDataLst>
                <p:tags r:id="rId5"/>
              </p:custDataLst>
            </p:nvPr>
          </p:nvSpPr>
          <p:spPr>
            <a:xfrm>
              <a:off x="26892" y="1106753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六边形 10"/>
            <p:cNvSpPr/>
            <p:nvPr>
              <p:custDataLst>
                <p:tags r:id="rId6"/>
              </p:custDataLst>
            </p:nvPr>
          </p:nvSpPr>
          <p:spPr>
            <a:xfrm>
              <a:off x="1001232" y="1631777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六边形 11"/>
            <p:cNvSpPr/>
            <p:nvPr>
              <p:custDataLst>
                <p:tags r:id="rId7"/>
              </p:custDataLst>
            </p:nvPr>
          </p:nvSpPr>
          <p:spPr>
            <a:xfrm>
              <a:off x="1975572" y="1088756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六边形 12"/>
            <p:cNvSpPr/>
            <p:nvPr>
              <p:custDataLst>
                <p:tags r:id="rId8"/>
              </p:custDataLst>
            </p:nvPr>
          </p:nvSpPr>
          <p:spPr>
            <a:xfrm>
              <a:off x="1968380" y="19449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六边形 13"/>
            <p:cNvSpPr/>
            <p:nvPr>
              <p:custDataLst>
                <p:tags r:id="rId9"/>
              </p:custDataLst>
            </p:nvPr>
          </p:nvSpPr>
          <p:spPr>
            <a:xfrm>
              <a:off x="1001232" y="2699823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六边形 14"/>
            <p:cNvSpPr/>
            <p:nvPr>
              <p:custDataLst>
                <p:tags r:id="rId10"/>
              </p:custDataLst>
            </p:nvPr>
          </p:nvSpPr>
          <p:spPr>
            <a:xfrm>
              <a:off x="1975572" y="3241583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六边形 15"/>
            <p:cNvSpPr/>
            <p:nvPr>
              <p:custDataLst>
                <p:tags r:id="rId11"/>
              </p:custDataLst>
            </p:nvPr>
          </p:nvSpPr>
          <p:spPr>
            <a:xfrm>
              <a:off x="2937212" y="3784688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六边形 16"/>
            <p:cNvSpPr/>
            <p:nvPr>
              <p:custDataLst>
                <p:tags r:id="rId12"/>
              </p:custDataLst>
            </p:nvPr>
          </p:nvSpPr>
          <p:spPr>
            <a:xfrm>
              <a:off x="1001232" y="3767869"/>
              <a:ext cx="1240396" cy="1069307"/>
            </a:xfrm>
            <a:prstGeom prst="hexagon">
              <a:avLst/>
            </a:prstGeom>
            <a:noFill/>
            <a:ln w="57150">
              <a:solidFill>
                <a:schemeClr val="bg1">
                  <a:lumMod val="9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六边形 18"/>
          <p:cNvSpPr/>
          <p:nvPr userDrawn="1">
            <p:custDataLst>
              <p:tags r:id="rId13"/>
            </p:custDataLst>
          </p:nvPr>
        </p:nvSpPr>
        <p:spPr>
          <a:xfrm>
            <a:off x="-948427" y="1106794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 userDrawn="1">
            <p:custDataLst>
              <p:tags r:id="rId14"/>
            </p:custDataLst>
          </p:nvPr>
        </p:nvSpPr>
        <p:spPr>
          <a:xfrm>
            <a:off x="-948427" y="3874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 userDrawn="1">
            <p:custDataLst>
              <p:tags r:id="rId15"/>
            </p:custDataLst>
          </p:nvPr>
        </p:nvSpPr>
        <p:spPr>
          <a:xfrm>
            <a:off x="25913" y="563772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 userDrawn="1">
            <p:custDataLst>
              <p:tags r:id="rId16"/>
            </p:custDataLst>
          </p:nvPr>
        </p:nvSpPr>
        <p:spPr>
          <a:xfrm>
            <a:off x="1000253" y="20751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 userDrawn="1">
            <p:custDataLst>
              <p:tags r:id="rId17"/>
            </p:custDataLst>
          </p:nvPr>
        </p:nvSpPr>
        <p:spPr>
          <a:xfrm>
            <a:off x="25913" y="163181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 userDrawn="1">
            <p:custDataLst>
              <p:tags r:id="rId18"/>
            </p:custDataLst>
          </p:nvPr>
        </p:nvSpPr>
        <p:spPr>
          <a:xfrm>
            <a:off x="1000253" y="2173578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 userDrawn="1">
            <p:custDataLst>
              <p:tags r:id="rId19"/>
            </p:custDataLst>
          </p:nvPr>
        </p:nvSpPr>
        <p:spPr>
          <a:xfrm>
            <a:off x="1974593" y="2716683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 userDrawn="1">
            <p:custDataLst>
              <p:tags r:id="rId20"/>
            </p:custDataLst>
          </p:nvPr>
        </p:nvSpPr>
        <p:spPr>
          <a:xfrm>
            <a:off x="25913" y="2699864"/>
            <a:ext cx="1240396" cy="1069307"/>
          </a:xfrm>
          <a:prstGeom prst="hexagon">
            <a:avLst/>
          </a:prstGeom>
          <a:noFill/>
          <a:ln w="57150"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Group 183"/>
          <p:cNvGrpSpPr/>
          <p:nvPr userDrawn="1">
            <p:custDataLst>
              <p:tags r:id="rId21"/>
            </p:custDataLst>
          </p:nvPr>
        </p:nvGrpSpPr>
        <p:grpSpPr>
          <a:xfrm>
            <a:off x="1289549" y="2511538"/>
            <a:ext cx="664146" cy="376647"/>
            <a:chOff x="2470151" y="3081337"/>
            <a:chExt cx="473075" cy="268288"/>
          </a:xfrm>
          <a:solidFill>
            <a:schemeClr val="bg1"/>
          </a:solidFill>
        </p:grpSpPr>
        <p:sp>
          <p:nvSpPr>
            <p:cNvPr id="28" name="Freeform 296"/>
            <p:cNvSpPr>
              <a:spLocks noEditPoints="1"/>
            </p:cNvSpPr>
            <p:nvPr>
              <p:custDataLst>
                <p:tags r:id="rId22"/>
              </p:custDataLst>
            </p:nvPr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297"/>
            <p:cNvSpPr/>
            <p:nvPr>
              <p:custDataLst>
                <p:tags r:id="rId23"/>
              </p:custDataLst>
            </p:nvPr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0" name="Freeform 324"/>
          <p:cNvSpPr>
            <a:spLocks noEditPoints="1"/>
          </p:cNvSpPr>
          <p:nvPr userDrawn="1">
            <p:custDataLst>
              <p:tags r:id="rId24"/>
            </p:custDataLst>
          </p:nvPr>
        </p:nvSpPr>
        <p:spPr bwMode="auto">
          <a:xfrm>
            <a:off x="1401152" y="259558"/>
            <a:ext cx="432363" cy="60842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1" name="Group 230"/>
          <p:cNvGrpSpPr/>
          <p:nvPr userDrawn="1">
            <p:custDataLst>
              <p:tags r:id="rId25"/>
            </p:custDataLst>
          </p:nvPr>
        </p:nvGrpSpPr>
        <p:grpSpPr>
          <a:xfrm>
            <a:off x="332397" y="2977103"/>
            <a:ext cx="563855" cy="563855"/>
            <a:chOff x="2506662" y="4675188"/>
            <a:chExt cx="401638" cy="401638"/>
          </a:xfrm>
          <a:solidFill>
            <a:schemeClr val="bg1"/>
          </a:solidFill>
        </p:grpSpPr>
        <p:sp>
          <p:nvSpPr>
            <p:cNvPr id="32" name="Freeform 332"/>
            <p:cNvSpPr/>
            <p:nvPr>
              <p:custDataLst>
                <p:tags r:id="rId26"/>
              </p:custDataLst>
            </p:nvPr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33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34"/>
            <p:cNvSpPr/>
            <p:nvPr>
              <p:custDataLst>
                <p:tags r:id="rId28"/>
              </p:custDataLst>
            </p:nvPr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40"/>
          <p:cNvGrpSpPr/>
          <p:nvPr userDrawn="1">
            <p:custDataLst>
              <p:tags r:id="rId29"/>
            </p:custDataLst>
          </p:nvPr>
        </p:nvGrpSpPr>
        <p:grpSpPr>
          <a:xfrm>
            <a:off x="529467" y="794211"/>
            <a:ext cx="240697" cy="608428"/>
            <a:chOff x="131762" y="4659313"/>
            <a:chExt cx="171450" cy="433388"/>
          </a:xfrm>
          <a:solidFill>
            <a:schemeClr val="bg1"/>
          </a:solidFill>
        </p:grpSpPr>
        <p:sp>
          <p:nvSpPr>
            <p:cNvPr id="36" name="Freeform 339"/>
            <p:cNvSpPr>
              <a:spLocks noEditPoints="1"/>
            </p:cNvSpPr>
            <p:nvPr>
              <p:custDataLst>
                <p:tags r:id="rId30"/>
              </p:custDataLst>
            </p:nvPr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340"/>
            <p:cNvSpPr/>
            <p:nvPr>
              <p:custDataLst>
                <p:tags r:id="rId31"/>
              </p:custDataLst>
            </p:nvPr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46"/>
          <p:cNvGrpSpPr/>
          <p:nvPr userDrawn="1">
            <p:custDataLst>
              <p:tags r:id="rId32"/>
            </p:custDataLst>
          </p:nvPr>
        </p:nvGrpSpPr>
        <p:grpSpPr>
          <a:xfrm>
            <a:off x="2286014" y="2990477"/>
            <a:ext cx="646315" cy="550482"/>
            <a:chOff x="1635125" y="3014663"/>
            <a:chExt cx="460375" cy="392112"/>
          </a:xfrm>
          <a:solidFill>
            <a:schemeClr val="bg1"/>
          </a:solidFill>
        </p:grpSpPr>
        <p:sp>
          <p:nvSpPr>
            <p:cNvPr id="39" name="Freeform 348"/>
            <p:cNvSpPr/>
            <p:nvPr>
              <p:custDataLst>
                <p:tags r:id="rId33"/>
              </p:custDataLst>
            </p:nvPr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349"/>
            <p:cNvSpPr/>
            <p:nvPr>
              <p:custDataLst>
                <p:tags r:id="rId34"/>
              </p:custDataLst>
            </p:nvPr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5"/>
            </p:custDataLst>
          </p:nvPr>
        </p:nvSpPr>
        <p:spPr>
          <a:xfrm>
            <a:off x="2697210" y="2394249"/>
            <a:ext cx="7066564" cy="1633732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100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汉仪旗黑-85S" panose="00020600040101010101" pitchFamily="18" charset="-122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42" name="文本占位符 41"/>
          <p:cNvSpPr>
            <a:spLocks noGrp="1"/>
          </p:cNvSpPr>
          <p:nvPr>
            <p:ph type="body" sz="quarter" idx="13" hasCustomPrompt="1"/>
            <p:custDataLst>
              <p:tags r:id="rId39"/>
            </p:custDataLst>
          </p:nvPr>
        </p:nvSpPr>
        <p:spPr>
          <a:xfrm>
            <a:off x="2697210" y="4116279"/>
            <a:ext cx="7066564" cy="542925"/>
          </a:xfrm>
        </p:spPr>
        <p:txBody>
          <a:bodyPr lIns="90000" rIns="90000" bIns="46800">
            <a:noAutofit/>
          </a:bodyPr>
          <a:lstStyle>
            <a:lvl1pPr marL="0" indent="0" algn="ctr"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19084" y="1766734"/>
            <a:ext cx="1546218" cy="1560096"/>
            <a:chOff x="1806604" y="2334604"/>
            <a:chExt cx="909380" cy="917542"/>
          </a:xfrm>
        </p:grpSpPr>
        <p:sp>
          <p:nvSpPr>
            <p:cNvPr id="8" name="矩形: 圆角 19"/>
            <p:cNvSpPr/>
            <p:nvPr/>
          </p:nvSpPr>
          <p:spPr>
            <a:xfrm>
              <a:off x="1806604" y="2334604"/>
              <a:ext cx="869396" cy="869396"/>
            </a:xfrm>
            <a:prstGeom prst="roundRect">
              <a:avLst>
                <a:gd name="adj" fmla="val 4179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: 圆角 23"/>
            <p:cNvSpPr/>
            <p:nvPr/>
          </p:nvSpPr>
          <p:spPr>
            <a:xfrm>
              <a:off x="1911000" y="2447161"/>
              <a:ext cx="804984" cy="804985"/>
            </a:xfrm>
            <a:prstGeom prst="roundRect">
              <a:avLst>
                <a:gd name="adj" fmla="val 417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4161000" y="4014000"/>
            <a:ext cx="6525000" cy="0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576620" y="2732646"/>
            <a:ext cx="909380" cy="901031"/>
            <a:chOff x="2711858" y="2350804"/>
            <a:chExt cx="909380" cy="901031"/>
          </a:xfrm>
        </p:grpSpPr>
        <p:sp>
          <p:nvSpPr>
            <p:cNvPr id="14" name="矩形: 圆角 25"/>
            <p:cNvSpPr/>
            <p:nvPr/>
          </p:nvSpPr>
          <p:spPr>
            <a:xfrm>
              <a:off x="2751842" y="2350804"/>
              <a:ext cx="869396" cy="869396"/>
            </a:xfrm>
            <a:prstGeom prst="roundRect">
              <a:avLst>
                <a:gd name="adj" fmla="val 4179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20"/>
            <p:cNvSpPr/>
            <p:nvPr/>
          </p:nvSpPr>
          <p:spPr>
            <a:xfrm>
              <a:off x="2711858" y="2446850"/>
              <a:ext cx="804984" cy="804985"/>
            </a:xfrm>
            <a:prstGeom prst="roundRect">
              <a:avLst>
                <a:gd name="adj" fmla="val 417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78384" y="3518211"/>
            <a:ext cx="909580" cy="931938"/>
            <a:chOff x="1806404" y="3254015"/>
            <a:chExt cx="909580" cy="931938"/>
          </a:xfrm>
        </p:grpSpPr>
        <p:sp>
          <p:nvSpPr>
            <p:cNvPr id="17" name="矩形: 圆角 21"/>
            <p:cNvSpPr/>
            <p:nvPr/>
          </p:nvSpPr>
          <p:spPr>
            <a:xfrm>
              <a:off x="1911000" y="3254015"/>
              <a:ext cx="804984" cy="804985"/>
            </a:xfrm>
            <a:prstGeom prst="roundRect">
              <a:avLst>
                <a:gd name="adj" fmla="val 417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26"/>
            <p:cNvSpPr/>
            <p:nvPr/>
          </p:nvSpPr>
          <p:spPr>
            <a:xfrm>
              <a:off x="1806404" y="3316557"/>
              <a:ext cx="869396" cy="869396"/>
            </a:xfrm>
            <a:prstGeom prst="roundRect">
              <a:avLst>
                <a:gd name="adj" fmla="val 4179"/>
              </a:avLst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83634" y="4184508"/>
            <a:ext cx="617852" cy="639492"/>
            <a:chOff x="2711858" y="3252769"/>
            <a:chExt cx="909380" cy="941231"/>
          </a:xfrm>
        </p:grpSpPr>
        <p:sp>
          <p:nvSpPr>
            <p:cNvPr id="20" name="矩形: 圆角 27"/>
            <p:cNvSpPr/>
            <p:nvPr/>
          </p:nvSpPr>
          <p:spPr>
            <a:xfrm>
              <a:off x="2751842" y="3324604"/>
              <a:ext cx="869396" cy="869396"/>
            </a:xfrm>
            <a:prstGeom prst="roundRect">
              <a:avLst>
                <a:gd name="adj" fmla="val 4179"/>
              </a:avLst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: 圆角 22"/>
            <p:cNvSpPr/>
            <p:nvPr/>
          </p:nvSpPr>
          <p:spPr>
            <a:xfrm>
              <a:off x="2711858" y="3252769"/>
              <a:ext cx="804984" cy="804985"/>
            </a:xfrm>
            <a:prstGeom prst="roundRect">
              <a:avLst>
                <a:gd name="adj" fmla="val 417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161000" y="1636454"/>
            <a:ext cx="8031000" cy="2308324"/>
          </a:xfrm>
        </p:spPr>
        <p:txBody>
          <a:bodyPr anchor="b">
            <a:normAutofit/>
          </a:bodyPr>
          <a:lstStyle>
            <a:lvl1pPr algn="l">
              <a:defRPr sz="60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160999" y="4184508"/>
            <a:ext cx="8031001" cy="42473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5175900" y="2876940"/>
            <a:ext cx="330000" cy="6542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6990900" y="1931940"/>
            <a:ext cx="330000" cy="15992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780900" y="2669296"/>
            <a:ext cx="330000" cy="8618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385900" y="2309580"/>
            <a:ext cx="330000" cy="1221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0" y="6105524"/>
            <a:ext cx="12192000" cy="7524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lIns="90000" tIns="46800" rIns="90000" bIns="46800"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lIns="90000" tIns="46800" rIns="90000" bIns="4680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lIns="90000" tIns="46800" rIns="90000" bIns="46800"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420800" y="4317534"/>
            <a:ext cx="3655200" cy="759311"/>
          </a:xfrm>
        </p:spPr>
        <p:txBody>
          <a:bodyPr lIns="90000" tIns="46800" rIns="90000" bIns="46800" anchor="t">
            <a:normAutofit/>
          </a:bodyPr>
          <a:lstStyle>
            <a:lvl1pPr algn="ctr">
              <a:defRPr sz="36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11" name="内容占位符 10"/>
          <p:cNvSpPr>
            <a:spLocks noGrp="1"/>
          </p:cNvSpPr>
          <p:nvPr>
            <p:ph sz="quarter" idx="13" hasCustomPrompt="1"/>
          </p:nvPr>
        </p:nvSpPr>
        <p:spPr>
          <a:xfrm>
            <a:off x="4420799" y="3526870"/>
            <a:ext cx="3654813" cy="75713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238341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3092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3092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3091500"/>
            <a:ext cx="1965000" cy="675000"/>
            <a:chOff x="0" y="2934000"/>
            <a:chExt cx="1965000" cy="675000"/>
          </a:xfrm>
        </p:grpSpPr>
        <p:sp>
          <p:nvSpPr>
            <p:cNvPr id="7" name="同侧圆角矩形 6"/>
            <p:cNvSpPr/>
            <p:nvPr/>
          </p:nvSpPr>
          <p:spPr>
            <a:xfrm rot="5400000">
              <a:off x="645000" y="2289000"/>
              <a:ext cx="675000" cy="1965000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同侧圆角矩形 7"/>
            <p:cNvSpPr/>
            <p:nvPr/>
          </p:nvSpPr>
          <p:spPr>
            <a:xfrm rot="5400000">
              <a:off x="577500" y="2356500"/>
              <a:ext cx="675000" cy="1830000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58500" y="4892400"/>
            <a:ext cx="675000" cy="1965600"/>
            <a:chOff x="5136905" y="4239000"/>
            <a:chExt cx="675000" cy="1965600"/>
          </a:xfrm>
        </p:grpSpPr>
        <p:sp>
          <p:nvSpPr>
            <p:cNvPr id="10" name="同侧圆角矩形 9"/>
            <p:cNvSpPr/>
            <p:nvPr/>
          </p:nvSpPr>
          <p:spPr>
            <a:xfrm>
              <a:off x="5136905" y="4239000"/>
              <a:ext cx="675000" cy="1965600"/>
            </a:xfrm>
            <a:prstGeom prst="round2Same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同侧圆角矩形 10"/>
            <p:cNvSpPr/>
            <p:nvPr/>
          </p:nvSpPr>
          <p:spPr>
            <a:xfrm>
              <a:off x="5136905" y="4374000"/>
              <a:ext cx="675000" cy="1828800"/>
            </a:xfrm>
            <a:prstGeom prst="round2Same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16200000">
            <a:off x="10871700" y="2446201"/>
            <a:ext cx="675000" cy="1965600"/>
            <a:chOff x="6380097" y="4239000"/>
            <a:chExt cx="675000" cy="1965600"/>
          </a:xfrm>
        </p:grpSpPr>
        <p:sp>
          <p:nvSpPr>
            <p:cNvPr id="13" name="同侧圆角矩形 12"/>
            <p:cNvSpPr/>
            <p:nvPr/>
          </p:nvSpPr>
          <p:spPr>
            <a:xfrm>
              <a:off x="6380097" y="4239000"/>
              <a:ext cx="675000" cy="1965600"/>
            </a:xfrm>
            <a:prstGeom prst="round2Same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同侧圆角矩形 13"/>
            <p:cNvSpPr/>
            <p:nvPr/>
          </p:nvSpPr>
          <p:spPr>
            <a:xfrm>
              <a:off x="6380097" y="4374000"/>
              <a:ext cx="675000" cy="1828800"/>
            </a:xfrm>
            <a:prstGeom prst="round2Same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flipV="1">
            <a:off x="5758500" y="0"/>
            <a:ext cx="675000" cy="1965600"/>
            <a:chOff x="7623288" y="4239000"/>
            <a:chExt cx="675000" cy="1965600"/>
          </a:xfrm>
        </p:grpSpPr>
        <p:sp>
          <p:nvSpPr>
            <p:cNvPr id="16" name="同侧圆角矩形 15"/>
            <p:cNvSpPr/>
            <p:nvPr/>
          </p:nvSpPr>
          <p:spPr>
            <a:xfrm>
              <a:off x="7623288" y="4239000"/>
              <a:ext cx="675000" cy="1965600"/>
            </a:xfrm>
            <a:prstGeom prst="round2Same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同侧圆角矩形 16"/>
            <p:cNvSpPr/>
            <p:nvPr/>
          </p:nvSpPr>
          <p:spPr>
            <a:xfrm>
              <a:off x="7623288" y="4374000"/>
              <a:ext cx="675000" cy="1828800"/>
            </a:xfrm>
            <a:prstGeom prst="round2Same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765816" y="2736506"/>
            <a:ext cx="4659768" cy="120032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DFB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82245"/>
            <a:ext cx="10515600" cy="103695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3572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159635"/>
            <a:ext cx="5157787" cy="3684588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3572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59635"/>
            <a:ext cx="5183188" cy="3684588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61000" y="365125"/>
            <a:ext cx="8928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5328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4521200" y="1376364"/>
            <a:ext cx="3594100" cy="3595687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>
            <p:custDataLst>
              <p:tags r:id="rId3"/>
            </p:custDataLst>
          </p:nvPr>
        </p:nvSpPr>
        <p:spPr>
          <a:xfrm>
            <a:off x="4357689" y="1427163"/>
            <a:ext cx="3519487" cy="351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400">
              <a:latin typeface="Broadway BT" panose="04040905080B02020502" pitchFamily="82" charset="0"/>
              <a:ea typeface="汉仪丫丫体简" panose="02010600000101010101" pitchFamily="2" charset="-122"/>
              <a:cs typeface="Verdana" panose="020B0604030504040204" pitchFamily="34" charset="0"/>
            </a:endParaRPr>
          </a:p>
        </p:txBody>
      </p:sp>
      <p:sp>
        <p:nvSpPr>
          <p:cNvPr id="8" name="椭圆 7"/>
          <p:cNvSpPr/>
          <p:nvPr>
            <p:custDataLst>
              <p:tags r:id="rId4"/>
            </p:custDataLst>
          </p:nvPr>
        </p:nvSpPr>
        <p:spPr>
          <a:xfrm>
            <a:off x="9390063" y="2457451"/>
            <a:ext cx="506412" cy="506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>
            <p:custDataLst>
              <p:tags r:id="rId5"/>
            </p:custDataLst>
          </p:nvPr>
        </p:nvSpPr>
        <p:spPr>
          <a:xfrm>
            <a:off x="7997826" y="1719264"/>
            <a:ext cx="231775" cy="2317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>
            <p:custDataLst>
              <p:tags r:id="rId6"/>
            </p:custDataLst>
          </p:nvPr>
        </p:nvSpPr>
        <p:spPr>
          <a:xfrm>
            <a:off x="3514726" y="4508501"/>
            <a:ext cx="506413" cy="506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>
            <p:custDataLst>
              <p:tags r:id="rId7"/>
            </p:custDataLst>
          </p:nvPr>
        </p:nvSpPr>
        <p:spPr>
          <a:xfrm>
            <a:off x="5303838" y="5184776"/>
            <a:ext cx="233362" cy="233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57688" y="1376364"/>
            <a:ext cx="3519487" cy="3638550"/>
          </a:xfrm>
        </p:spPr>
        <p:txBody>
          <a:bodyPr>
            <a:normAutofit/>
          </a:bodyPr>
          <a:lstStyle>
            <a:lvl1pPr algn="ctr">
              <a:defRPr sz="88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08" b="71538" l="1027" r="897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4" t="27263" r="38613" b="28773"/>
          <a:stretch>
            <a:fillRect/>
          </a:stretch>
        </p:blipFill>
        <p:spPr>
          <a:xfrm flipH="1">
            <a:off x="10120575" y="4332863"/>
            <a:ext cx="2071425" cy="2525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732974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32974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333174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3568" y="337828"/>
            <a:ext cx="1498600" cy="6158505"/>
          </a:xfrm>
        </p:spPr>
        <p:txBody>
          <a:bodyPr vert="eaVert" anchor="ctr" anchorCtr="0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093" y="337828"/>
            <a:ext cx="9235595" cy="6158505"/>
          </a:xfrm>
        </p:spPr>
        <p:txBody>
          <a:bodyPr vert="eaVert"/>
          <a:lstStyle>
            <a:lvl2pPr>
              <a:defRPr sz="20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9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4" Type="http://schemas.openxmlformats.org/officeDocument/2006/relationships/theme" Target="../theme/theme2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image" Target="../media/image8.png"/><Relationship Id="rId11" Type="http://schemas.openxmlformats.org/officeDocument/2006/relationships/image" Target="../media/image7.png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217.xml"/><Relationship Id="rId16" Type="http://schemas.openxmlformats.org/officeDocument/2006/relationships/tags" Target="../tags/tag216.xml"/><Relationship Id="rId15" Type="http://schemas.openxmlformats.org/officeDocument/2006/relationships/tags" Target="../tags/tag215.xml"/><Relationship Id="rId14" Type="http://schemas.openxmlformats.org/officeDocument/2006/relationships/tags" Target="../tags/tag214.xml"/><Relationship Id="rId13" Type="http://schemas.openxmlformats.org/officeDocument/2006/relationships/tags" Target="../tags/tag213.xml"/><Relationship Id="rId12" Type="http://schemas.openxmlformats.org/officeDocument/2006/relationships/tags" Target="../tags/tag21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4" Type="http://schemas.openxmlformats.org/officeDocument/2006/relationships/theme" Target="../theme/theme5.xml"/><Relationship Id="rId13" Type="http://schemas.openxmlformats.org/officeDocument/2006/relationships/tags" Target="../tags/tag220.xml"/><Relationship Id="rId12" Type="http://schemas.openxmlformats.org/officeDocument/2006/relationships/tags" Target="../tags/tag219.xml"/><Relationship Id="rId11" Type="http://schemas.openxmlformats.org/officeDocument/2006/relationships/tags" Target="../tags/tag218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405766"/>
            <a:ext cx="10515600" cy="698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349829"/>
            <a:ext cx="10515600" cy="4827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4F731-F1D9-405D-9569-D30D95C59A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D1296-2E93-47A3-B509-9CB210ECFEC1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49580" indent="-44958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85000"/>
        <a:buFont typeface="Wingdings" panose="05000000000000000000" pitchFamily="2" charset="2"/>
        <a:buChar char="J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" y="4079368"/>
            <a:ext cx="2815389" cy="28153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64316" y="1"/>
            <a:ext cx="2995862" cy="2995862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626225" y="986169"/>
            <a:ext cx="9781309" cy="103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626225" y="2208040"/>
            <a:ext cx="9781309" cy="361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zh-CN" dirty="0" smtClean="0"/>
              <a:t>单击此处编辑母版文本样式</a:t>
            </a:r>
            <a:endParaRPr lang="zh-CN" altLang="zh-CN" dirty="0" smtClean="0"/>
          </a:p>
          <a:p>
            <a:pPr lvl="1"/>
            <a:r>
              <a:rPr lang="zh-CN" altLang="zh-CN" dirty="0" smtClean="0"/>
              <a:t>第二级</a:t>
            </a:r>
            <a:endParaRPr lang="zh-CN" altLang="zh-CN" dirty="0" smtClean="0"/>
          </a:p>
          <a:p>
            <a:pPr lvl="2"/>
            <a:r>
              <a:rPr lang="zh-CN" altLang="zh-CN" dirty="0" smtClean="0"/>
              <a:t>第三级</a:t>
            </a:r>
            <a:endParaRPr lang="zh-CN" altLang="zh-CN" dirty="0" smtClean="0"/>
          </a:p>
          <a:p>
            <a:pPr lvl="3"/>
            <a:r>
              <a:rPr lang="zh-CN" altLang="zh-CN" dirty="0" smtClean="0"/>
              <a:t>第四级</a:t>
            </a:r>
            <a:endParaRPr lang="zh-CN" altLang="zh-CN" dirty="0" smtClean="0"/>
          </a:p>
          <a:p>
            <a:pPr lvl="4"/>
            <a:r>
              <a:rPr lang="zh-CN" altLang="zh-CN" dirty="0" smtClean="0"/>
              <a:t>第五级</a:t>
            </a:r>
            <a:endParaRPr lang="zh-CN" altLang="zh-CN" dirty="0" smtClean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C5EE3-CD17-4807-8283-21E5276B8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A0DE7-C8BE-472A-9299-8C142B2E6185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5"/>
            </p:custDataLst>
          </p:nvPr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Arial" panose="020B0604020202020204" pitchFamily="34" charset="0"/>
          <a:ea typeface="黑体" panose="02010609060101010101" charset="-122"/>
          <a:cs typeface="+mj-cs"/>
          <a:sym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6D0B8"/>
          </a:solidFill>
          <a:latin typeface="Arial" panose="020B0604020202020204" pitchFamily="34" charset="0"/>
          <a:ea typeface="黑体" panose="02010609060101010101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cs typeface="+mn-cs"/>
          <a:sym typeface="Arial" panose="020B0604020202020204" pitchFamily="34" charset="0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cs typeface="+mn-cs"/>
          <a:sym typeface="Arial" panose="020B0604020202020204" pitchFamily="34" charset="0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cs typeface="+mn-cs"/>
          <a:sym typeface="Arial" panose="020B0604020202020204" pitchFamily="34" charset="0"/>
        </a:defRPr>
      </a:lvl3pPr>
      <a:lvl4pPr marL="17145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cs typeface="+mn-cs"/>
          <a:sym typeface="Arial" panose="020B0604020202020204" pitchFamily="34" charset="0"/>
        </a:defRPr>
      </a:lvl4pPr>
      <a:lvl5pPr marL="21717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DFF21-1BE8-45D2-AB0B-9717ED4B0C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22ABB-A50D-49A4-91C8-85C93B7A1342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3.xml"/><Relationship Id="rId3" Type="http://schemas.openxmlformats.org/officeDocument/2006/relationships/image" Target="../media/image9.png"/><Relationship Id="rId2" Type="http://schemas.openxmlformats.org/officeDocument/2006/relationships/tags" Target="../tags/tag222.xml"/><Relationship Id="rId1" Type="http://schemas.openxmlformats.org/officeDocument/2006/relationships/tags" Target="../tags/tag22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7.xml"/><Relationship Id="rId5" Type="http://schemas.openxmlformats.org/officeDocument/2006/relationships/tags" Target="../tags/tag238.xml"/><Relationship Id="rId4" Type="http://schemas.openxmlformats.org/officeDocument/2006/relationships/image" Target="../media/image9.png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48.xml"/><Relationship Id="rId11" Type="http://schemas.openxmlformats.org/officeDocument/2006/relationships/tags" Target="../tags/tag248.xml"/><Relationship Id="rId10" Type="http://schemas.openxmlformats.org/officeDocument/2006/relationships/image" Target="../media/image9.png"/><Relationship Id="rId1" Type="http://schemas.openxmlformats.org/officeDocument/2006/relationships/tags" Target="../tags/tag23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tags" Target="../tags/tag250.xml"/><Relationship Id="rId2" Type="http://schemas.openxmlformats.org/officeDocument/2006/relationships/image" Target="../media/image9.png"/><Relationship Id="rId1" Type="http://schemas.openxmlformats.org/officeDocument/2006/relationships/tags" Target="../tags/tag2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6.xml"/><Relationship Id="rId4" Type="http://schemas.openxmlformats.org/officeDocument/2006/relationships/themeOverride" Target="../theme/themeOverride1.xml"/><Relationship Id="rId3" Type="http://schemas.openxmlformats.org/officeDocument/2006/relationships/tags" Target="../tags/tag226.xml"/><Relationship Id="rId2" Type="http://schemas.openxmlformats.org/officeDocument/2006/relationships/image" Target="../media/image9.png"/><Relationship Id="rId1" Type="http://schemas.openxmlformats.org/officeDocument/2006/relationships/tags" Target="../tags/tag22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28.xml"/><Relationship Id="rId2" Type="http://schemas.openxmlformats.org/officeDocument/2006/relationships/image" Target="../media/image9.png"/><Relationship Id="rId1" Type="http://schemas.openxmlformats.org/officeDocument/2006/relationships/tags" Target="../tags/tag2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9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3.xml"/><Relationship Id="rId3" Type="http://schemas.openxmlformats.org/officeDocument/2006/relationships/tags" Target="../tags/tag231.xml"/><Relationship Id="rId2" Type="http://schemas.openxmlformats.org/officeDocument/2006/relationships/image" Target="../media/image9.png"/><Relationship Id="rId1" Type="http://schemas.openxmlformats.org/officeDocument/2006/relationships/tags" Target="../tags/tag2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我真“没时间”陪他玩，怎么办？</a:t>
            </a:r>
            <a:endParaRPr lang="zh-CN" altLang="en-US" sz="3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943981" y="5949761"/>
            <a:ext cx="7164409" cy="422279"/>
          </a:xfrm>
        </p:spPr>
        <p:txBody>
          <a:bodyPr>
            <a:noAutofit/>
          </a:bodyPr>
          <a:p>
            <a:pPr marL="0" indent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zh-CN" altLang="en-US" sz="2000" smtClean="0"/>
              <a:t>王宏伟</a:t>
            </a:r>
            <a:endParaRPr lang="zh-CN" altLang="en-US" sz="2000" smtClean="0"/>
          </a:p>
        </p:txBody>
      </p:sp>
      <p:pic>
        <p:nvPicPr>
          <p:cNvPr id="2" name="图片 1" descr="YOJ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399527" y="2158271"/>
            <a:ext cx="8893907" cy="195521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15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孩子的天性就是玩，但是您的陪伴可以让孩子玩出专注力、玩出快速反应能力、玩出动手能力、玩出创造力，玩出合作精神，咱们何乐而不为呢？</a:t>
            </a:r>
            <a:endParaRPr lang="zh-CN" altLang="en-US" sz="2800" spc="15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任意多边形 3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4864145" y="891207"/>
            <a:ext cx="1044285" cy="819548"/>
          </a:xfrm>
          <a:custGeom>
            <a:avLst/>
            <a:gdLst/>
            <a:ahLst/>
            <a:cxnLst/>
            <a:rect l="l" t="t" r="r" b="b"/>
            <a:pathLst>
              <a:path w="346472" h="271909">
                <a:moveTo>
                  <a:pt x="321916" y="0"/>
                </a:moveTo>
                <a:lnTo>
                  <a:pt x="346472" y="52238"/>
                </a:lnTo>
                <a:cubicBezTo>
                  <a:pt x="321171" y="60573"/>
                  <a:pt x="303163" y="72181"/>
                  <a:pt x="292448" y="87064"/>
                </a:cubicBezTo>
                <a:cubicBezTo>
                  <a:pt x="281732" y="101947"/>
                  <a:pt x="276077" y="121741"/>
                  <a:pt x="275481" y="146447"/>
                </a:cubicBezTo>
                <a:lnTo>
                  <a:pt x="336203" y="146447"/>
                </a:lnTo>
                <a:lnTo>
                  <a:pt x="336203" y="271909"/>
                </a:lnTo>
                <a:lnTo>
                  <a:pt x="210741" y="271909"/>
                </a:lnTo>
                <a:lnTo>
                  <a:pt x="210741" y="181719"/>
                </a:lnTo>
                <a:cubicBezTo>
                  <a:pt x="210741" y="145405"/>
                  <a:pt x="213866" y="116830"/>
                  <a:pt x="220117" y="95994"/>
                </a:cubicBezTo>
                <a:cubicBezTo>
                  <a:pt x="226368" y="75158"/>
                  <a:pt x="238200" y="56331"/>
                  <a:pt x="255613" y="39514"/>
                </a:cubicBezTo>
                <a:cubicBezTo>
                  <a:pt x="273026" y="22696"/>
                  <a:pt x="295126" y="9525"/>
                  <a:pt x="321916" y="0"/>
                </a:cubicBezTo>
                <a:close/>
                <a:moveTo>
                  <a:pt x="111175" y="0"/>
                </a:moveTo>
                <a:lnTo>
                  <a:pt x="135732" y="52238"/>
                </a:lnTo>
                <a:cubicBezTo>
                  <a:pt x="110728" y="60573"/>
                  <a:pt x="92795" y="72181"/>
                  <a:pt x="81930" y="87064"/>
                </a:cubicBezTo>
                <a:cubicBezTo>
                  <a:pt x="71066" y="101947"/>
                  <a:pt x="65485" y="121741"/>
                  <a:pt x="65187" y="146447"/>
                </a:cubicBezTo>
                <a:lnTo>
                  <a:pt x="125462" y="146447"/>
                </a:lnTo>
                <a:lnTo>
                  <a:pt x="125462" y="271909"/>
                </a:lnTo>
                <a:lnTo>
                  <a:pt x="0" y="271909"/>
                </a:lnTo>
                <a:lnTo>
                  <a:pt x="0" y="181719"/>
                </a:lnTo>
                <a:cubicBezTo>
                  <a:pt x="0" y="145405"/>
                  <a:pt x="3200" y="116830"/>
                  <a:pt x="9600" y="95994"/>
                </a:cubicBezTo>
                <a:cubicBezTo>
                  <a:pt x="15999" y="75158"/>
                  <a:pt x="27906" y="56331"/>
                  <a:pt x="45319" y="39514"/>
                </a:cubicBezTo>
                <a:cubicBezTo>
                  <a:pt x="62731" y="22696"/>
                  <a:pt x="84684" y="9525"/>
                  <a:pt x="11117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31"/>
          <p:cNvSpPr>
            <a:spLocks noChangeAspect="1"/>
          </p:cNvSpPr>
          <p:nvPr>
            <p:custDataLst>
              <p:tags r:id="rId3"/>
            </p:custDataLst>
          </p:nvPr>
        </p:nvSpPr>
        <p:spPr>
          <a:xfrm rot="10800000">
            <a:off x="4864145" y="4628796"/>
            <a:ext cx="1044285" cy="819548"/>
          </a:xfrm>
          <a:custGeom>
            <a:avLst/>
            <a:gdLst/>
            <a:ahLst/>
            <a:cxnLst/>
            <a:rect l="l" t="t" r="r" b="b"/>
            <a:pathLst>
              <a:path w="346472" h="271909">
                <a:moveTo>
                  <a:pt x="321916" y="0"/>
                </a:moveTo>
                <a:lnTo>
                  <a:pt x="346472" y="52238"/>
                </a:lnTo>
                <a:cubicBezTo>
                  <a:pt x="321171" y="60573"/>
                  <a:pt x="303163" y="72181"/>
                  <a:pt x="292448" y="87064"/>
                </a:cubicBezTo>
                <a:cubicBezTo>
                  <a:pt x="281732" y="101947"/>
                  <a:pt x="276077" y="121741"/>
                  <a:pt x="275481" y="146447"/>
                </a:cubicBezTo>
                <a:lnTo>
                  <a:pt x="336203" y="146447"/>
                </a:lnTo>
                <a:lnTo>
                  <a:pt x="336203" y="271909"/>
                </a:lnTo>
                <a:lnTo>
                  <a:pt x="210741" y="271909"/>
                </a:lnTo>
                <a:lnTo>
                  <a:pt x="210741" y="181719"/>
                </a:lnTo>
                <a:cubicBezTo>
                  <a:pt x="210741" y="145405"/>
                  <a:pt x="213866" y="116830"/>
                  <a:pt x="220117" y="95994"/>
                </a:cubicBezTo>
                <a:cubicBezTo>
                  <a:pt x="226368" y="75158"/>
                  <a:pt x="238200" y="56331"/>
                  <a:pt x="255613" y="39514"/>
                </a:cubicBezTo>
                <a:cubicBezTo>
                  <a:pt x="273026" y="22696"/>
                  <a:pt x="295126" y="9525"/>
                  <a:pt x="321916" y="0"/>
                </a:cubicBezTo>
                <a:close/>
                <a:moveTo>
                  <a:pt x="111175" y="0"/>
                </a:moveTo>
                <a:lnTo>
                  <a:pt x="135732" y="52238"/>
                </a:lnTo>
                <a:cubicBezTo>
                  <a:pt x="110728" y="60573"/>
                  <a:pt x="92795" y="72181"/>
                  <a:pt x="81930" y="87064"/>
                </a:cubicBezTo>
                <a:cubicBezTo>
                  <a:pt x="71066" y="101947"/>
                  <a:pt x="65485" y="121741"/>
                  <a:pt x="65187" y="146447"/>
                </a:cubicBezTo>
                <a:lnTo>
                  <a:pt x="125462" y="146447"/>
                </a:lnTo>
                <a:lnTo>
                  <a:pt x="125462" y="271909"/>
                </a:lnTo>
                <a:lnTo>
                  <a:pt x="0" y="271909"/>
                </a:lnTo>
                <a:lnTo>
                  <a:pt x="0" y="181719"/>
                </a:lnTo>
                <a:cubicBezTo>
                  <a:pt x="0" y="145405"/>
                  <a:pt x="3200" y="116830"/>
                  <a:pt x="9600" y="95994"/>
                </a:cubicBezTo>
                <a:cubicBezTo>
                  <a:pt x="15999" y="75158"/>
                  <a:pt x="27906" y="56331"/>
                  <a:pt x="45319" y="39514"/>
                </a:cubicBezTo>
                <a:cubicBezTo>
                  <a:pt x="62731" y="22696"/>
                  <a:pt x="84684" y="9525"/>
                  <a:pt x="11117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YOJ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>
            <p:custDataLst>
              <p:tags r:id="rId1"/>
            </p:custDataLst>
          </p:nvPr>
        </p:nvSpPr>
        <p:spPr>
          <a:xfrm>
            <a:off x="3893713" y="4239000"/>
            <a:ext cx="675000" cy="2619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同侧圆角矩形 1"/>
          <p:cNvSpPr/>
          <p:nvPr>
            <p:custDataLst>
              <p:tags r:id="rId2"/>
            </p:custDataLst>
          </p:nvPr>
        </p:nvSpPr>
        <p:spPr>
          <a:xfrm>
            <a:off x="3893713" y="4374000"/>
            <a:ext cx="675000" cy="2484000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>
            <p:custDataLst>
              <p:tags r:id="rId3"/>
            </p:custDataLst>
          </p:nvPr>
        </p:nvSpPr>
        <p:spPr>
          <a:xfrm>
            <a:off x="5136905" y="4239000"/>
            <a:ext cx="675000" cy="2619000"/>
          </a:xfrm>
          <a:prstGeom prst="round2Same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同侧圆角矩形 6"/>
          <p:cNvSpPr/>
          <p:nvPr>
            <p:custDataLst>
              <p:tags r:id="rId4"/>
            </p:custDataLst>
          </p:nvPr>
        </p:nvSpPr>
        <p:spPr>
          <a:xfrm>
            <a:off x="5136905" y="4374000"/>
            <a:ext cx="675000" cy="2484000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同侧圆角矩形 8"/>
          <p:cNvSpPr/>
          <p:nvPr>
            <p:custDataLst>
              <p:tags r:id="rId5"/>
            </p:custDataLst>
          </p:nvPr>
        </p:nvSpPr>
        <p:spPr>
          <a:xfrm>
            <a:off x="6380097" y="4239000"/>
            <a:ext cx="675000" cy="2619000"/>
          </a:xfrm>
          <a:prstGeom prst="round2Same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同侧圆角矩形 9"/>
          <p:cNvSpPr/>
          <p:nvPr>
            <p:custDataLst>
              <p:tags r:id="rId6"/>
            </p:custDataLst>
          </p:nvPr>
        </p:nvSpPr>
        <p:spPr>
          <a:xfrm>
            <a:off x="6380097" y="4374000"/>
            <a:ext cx="675000" cy="2484000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7"/>
            </p:custDataLst>
          </p:nvPr>
        </p:nvSpPr>
        <p:spPr>
          <a:xfrm>
            <a:off x="7623288" y="4239000"/>
            <a:ext cx="675000" cy="2619000"/>
          </a:xfrm>
          <a:prstGeom prst="round2Same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侧圆角矩形 12"/>
          <p:cNvSpPr/>
          <p:nvPr>
            <p:custDataLst>
              <p:tags r:id="rId8"/>
            </p:custDataLst>
          </p:nvPr>
        </p:nvSpPr>
        <p:spPr>
          <a:xfrm>
            <a:off x="7623288" y="4374000"/>
            <a:ext cx="675000" cy="2484000"/>
          </a:xfrm>
          <a:prstGeom prst="round2Same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3203390" y="1296962"/>
            <a:ext cx="5783956" cy="1015663"/>
          </a:xfrm>
          <a:prstGeom prst="rect">
            <a:avLst/>
          </a:prstGeom>
          <a:noFill/>
        </p:spPr>
        <p:txBody>
          <a:bodyPr wrap="none" rtlCol="0"/>
          <a:lstStyle/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5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只有高质量的陪伴孩子</a:t>
            </a:r>
            <a:endParaRPr lang="zh-CN" altLang="en-US" sz="5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5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才会教育出优秀的孩子</a:t>
            </a:r>
            <a:endParaRPr lang="zh-CN" altLang="en-US" sz="5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YOJO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谢谢！</a:t>
            </a:r>
            <a:br>
              <a:rPr lang="zh-CN" altLang="en-US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Yojo，我们永远的家！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YOJ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矩形 8"/>
          <p:cNvSpPr/>
          <p:nvPr/>
        </p:nvSpPr>
        <p:spPr>
          <a:xfrm>
            <a:off x="162560" y="538480"/>
            <a:ext cx="8094345" cy="1089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内容占位符 4"/>
          <p:cNvSpPr/>
          <p:nvPr>
            <p:ph idx="1"/>
          </p:nvPr>
        </p:nvSpPr>
        <p:spPr>
          <a:xfrm>
            <a:off x="281940" y="643255"/>
            <a:ext cx="7701915" cy="1367155"/>
          </a:xfrm>
        </p:spPr>
        <p:txBody>
          <a:bodyPr>
            <a:noAutofit/>
          </a:bodyPr>
          <a:p>
            <a:pPr indent="0" algn="l">
              <a:buNone/>
            </a:pPr>
            <a:r>
              <a:rPr lang="zh-CN" sz="3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你的孩子有没有经常缠着你说</a:t>
            </a:r>
            <a:r>
              <a:rPr lang="en-US" altLang="zh-CN" sz="3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endParaRPr lang="en-US" altLang="zh-CN" sz="3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72105" y="3106420"/>
            <a:ext cx="64484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“妈妈、爸爸，</a:t>
            </a:r>
            <a:r>
              <a:rPr lang="zh-CN"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陪我玩一会吧”</a:t>
            </a:r>
            <a:endParaRPr lang="zh-CN" altLang="en-US" sz="36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000250" y="4712017"/>
            <a:ext cx="8191500" cy="1325563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您确实是没有时间陪孩子玩吗？</a:t>
            </a:r>
            <a:endParaRPr lang="zh-CN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标题 1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每天陪孩子玩就是最好的家教！</a:t>
            </a:r>
            <a:endParaRPr lang="zh-CN" altLang="en-US" sz="32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/>
      </p:transition>
    </mc:Choice>
    <mc:Fallback>
      <p:transition spd="slow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家长如何陪孩子玩呢？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/>
          <p:cNvSpPr/>
          <p:nvPr>
            <p:ph idx="1"/>
          </p:nvPr>
        </p:nvSpPr>
        <p:spPr>
          <a:xfrm>
            <a:off x="838200" y="1479369"/>
            <a:ext cx="10515600" cy="4827134"/>
          </a:xfrm>
        </p:spPr>
        <p:txBody>
          <a:bodyPr/>
          <a:p>
            <a:r>
              <a:rPr lang="zh-CN" altLang="en-US"/>
              <a:t>我们的家里是父母和孩子玩、做亲子游戏最舒适的场所。父母每天可以抽出20-30分钟的“特别游戏时间”，与孩子建立积极、相互尊重的亲子关系。在游戏时间里，父母不接电话、不看手机、不做家务，只是与孩子一起玩。</a:t>
            </a:r>
            <a:endParaRPr lang="zh-CN" altLang="en-US"/>
          </a:p>
          <a:p>
            <a:r>
              <a:rPr lang="zh-CN" altLang="en-US"/>
              <a:t>可以让孩子从家里的玩具箱里挑出各种玩具，玩自己想玩的游戏，家长的任务就是配合和鼓励。当然，家长也可以利用家里的材料，如床单、枕头等，与孩子玩上一段时间，还可以与孩子一起玩手指游戏、棋类游戏、体能游戏、美工游戏、科学实验游戏等等。</a:t>
            </a:r>
            <a:endParaRPr lang="zh-CN" altLang="en-US"/>
          </a:p>
        </p:txBody>
      </p:sp>
      <p:pic>
        <p:nvPicPr>
          <p:cNvPr id="3" name="图片 2" descr="YOJ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适合您和孩子在家里玩的几类游戏</a:t>
            </a:r>
            <a:endParaRPr lang="zh-CN" altLang="en-US" sz="36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YOJ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/>
          <p:nvPr>
            <p:ph idx="1"/>
          </p:nvPr>
        </p:nvSpPr>
        <p:spPr>
          <a:xfrm>
            <a:off x="838200" y="1652089"/>
            <a:ext cx="10515600" cy="4827134"/>
          </a:xfrm>
        </p:spPr>
        <p:txBody>
          <a:bodyPr/>
          <a:p>
            <a:pPr marL="0" indent="0">
              <a:lnSpc>
                <a:spcPct val="170000"/>
              </a:lnSpc>
              <a:buNone/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可以帮助大脑的进一步发展,还可以帮助孩子理解一些不够形象化的事情、拓展想象;可以丰富孩子的语言能力,甚至锻炼孩子的社交等。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想象类的游戏</a:t>
            </a:r>
            <a:endParaRPr lang="zh-CN" altLang="en-US" sz="3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YOJ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0990" y="278765"/>
            <a:ext cx="2365375" cy="4241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运动型的游戏</a:t>
            </a:r>
            <a:endParaRPr lang="zh-CN" altLang="en-US" sz="3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内容占位符 4"/>
          <p:cNvSpPr/>
          <p:nvPr>
            <p:ph idx="1"/>
          </p:nvPr>
        </p:nvSpPr>
        <p:spPr>
          <a:xfrm>
            <a:off x="838200" y="1695269"/>
            <a:ext cx="10515600" cy="4827134"/>
          </a:xfrm>
        </p:spPr>
        <p:txBody>
          <a:bodyPr/>
          <a:p>
            <a:pPr marL="0" indent="0">
              <a:lnSpc>
                <a:spcPct val="160000"/>
              </a:lnSpc>
              <a:buNone/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可以培养孩子的反应能力、平衡能力，培养孩子有斗志和不怕困难的精神，通过运动，孩子的体能得到消耗，吃饭更香，睡觉更好，可以促进孩子的身体健康。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语言类的游戏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内容占位符 4"/>
          <p:cNvSpPr/>
          <p:nvPr>
            <p:ph idx="1"/>
          </p:nvPr>
        </p:nvSpPr>
        <p:spPr/>
        <p:txBody>
          <a:bodyPr/>
          <a:p>
            <a:pPr marL="0" indent="0">
              <a:lnSpc>
                <a:spcPct val="150000"/>
              </a:lnSpc>
              <a:buNone/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孩子一起读绘本故事，绘本以画为主，字少但画面丰富，以画传达故事情节，符合儿童早期阅读的特点和习惯，更能让孩子感受到阅读的乐趣。直观化的绘本内容，可以让孩子吸收、转化着各种观点，无形中培养孩子的阅读能力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MH" val="20150923145228"/>
  <p:tag name="MH_LIBRARY" val="GRAPHIC"/>
  <p:tag name="MH_ORDER" val="Oval 41"/>
</p:tagLst>
</file>

<file path=ppt/tags/tag10.xml><?xml version="1.0" encoding="utf-8"?>
<p:tagLst xmlns:p="http://schemas.openxmlformats.org/presentationml/2006/main">
  <p:tag name="KSO_WM_TAG_VERSION" val="1.0"/>
  <p:tag name="KSO_WM_TEMPLATE_CATEGORY" val="custom"/>
  <p:tag name="KSO_WM_TEMPLATE_INDEX" val="20181700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TAG_VERSION" val="1.0"/>
  <p:tag name="KSO_WM_TEMPLATE_CATEGORY" val="custom"/>
  <p:tag name="KSO_WM_TEMPLATE_INDEX" val="20181700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99_1"/>
  <p:tag name="KSO_WM_TEMPLATE_CATEGORY" val="custom"/>
  <p:tag name="KSO_WM_TEMPLATE_INDEX" val="20181700"/>
  <p:tag name="KSO_WM_TEMPLATE_SUBCATEGORY" val="combine"/>
  <p:tag name="KSO_WM_TEMPLATE_THUMBS_INDEX" val="1、4、5、6、11、12、18、22、28、32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BEAUTIFY_FLAG" val="#wm#"/>
  <p:tag name="KSO_WM_UNIT_TYPE" val="i"/>
  <p:tag name="KSO_WM_UNIT_ID" val="257*i*5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BEAUTIFY_FLAG" val="#wm#"/>
  <p:tag name="KSO_WM_UNIT_TYPE" val="i"/>
  <p:tag name="KSO_WM_UNIT_ID" val="257*i*6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TAG_VERSION" val="1.0"/>
  <p:tag name="KSO_WM_TEMPLATE_CATEGORY" val="custom"/>
  <p:tag name="KSO_WM_TEMPLATE_INDEX" val="16004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TAG_VERSION" val="1.0"/>
  <p:tag name="KSO_WM_TEMPLATE_CATEGORY" val="custom"/>
  <p:tag name="KSO_WM_TEMPLATE_INDEX" val="16004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60041"/>
  <p:tag name="KSO_WM_TAG_VERSION" val="1.0"/>
  <p:tag name="KSO_WM_TEMPLATE_THUMBS_INDEX" val="1、7、11、16、17、21、24、28、33、34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MH" val="20150923145228"/>
  <p:tag name="MH_LIBRARY" val="GRAPHIC"/>
  <p:tag name="MH_ORDER" val="Oval 28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197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197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TEMPLATE_SUBCATEGORY" val="0"/>
  <p:tag name="KSO_WM_TAG_VERSION" val="1.0"/>
  <p:tag name="KSO_WM_BEAUTIFY_FLAG" val="#wm#"/>
  <p:tag name="KSO_WM_TEMPLATE_CATEGORY" val="custom"/>
  <p:tag name="KSO_WM_TEMPLATE_INDEX" val="20201972"/>
  <p:tag name="KSO_WM_TEMPLATE_THUMBS_INDEX" val="1、3、5、6、7、10、12、13、14"/>
</p:tagLst>
</file>

<file path=ppt/tags/tag218.xml><?xml version="1.0" encoding="utf-8"?>
<p:tagLst xmlns:p="http://schemas.openxmlformats.org/presentationml/2006/main">
  <p:tag name="KSO_WM_TAG_VERSION" val="1.0"/>
  <p:tag name="KSO_WM_TEMPLATE_CATEGORY" val="custom"/>
  <p:tag name="KSO_WM_TEMPLATE_INDEX" val="20184719"/>
</p:tagLst>
</file>

<file path=ppt/tags/tag219.xml><?xml version="1.0" encoding="utf-8"?>
<p:tagLst xmlns:p="http://schemas.openxmlformats.org/presentationml/2006/main">
  <p:tag name="KSO_WM_TAG_VERSION" val="1.0"/>
  <p:tag name="KSO_WM_TEMPLATE_CATEGORY" val="custom"/>
  <p:tag name="KSO_WM_TEMPLATE_INDEX" val="2018471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TAG_VERSION" val="1.0"/>
  <p:tag name="KSO_WM_BEAUTIFY_FLAG" val="#wm#"/>
  <p:tag name="KSO_WM_TEMPLATE_TOPIC_ID" val="2803846"/>
  <p:tag name="KSO_WM_TEMPLATE_OUTLINE_ID" val="6"/>
  <p:tag name="KSO_WM_TEMPLATE_SCENE_ID" val="1"/>
  <p:tag name="KSO_WM_TEMPLATE_JOB_ID" val="6"/>
  <p:tag name="KSO_WM_TEMPLATE_TOPIC_DEFAULT" val="0"/>
  <p:tag name="KSO_WM_COMBINE_RELATE_SLIDE_ID" val="background20183005_1"/>
  <p:tag name="KSO_WM_TEMPLATE_CATEGORY" val="custom"/>
  <p:tag name="KSO_WM_TEMPLATE_INDEX" val="20184719"/>
  <p:tag name="KSO_WM_TEMPLATE_SUBCATEGORY" val="combine"/>
  <p:tag name="KSO_WM_TEMPLATE_THUMBS_INDEX" val="1、5、6、10、13、15、16、18、19、21、22、23、29"/>
</p:tagLst>
</file>

<file path=ppt/tags/tag2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12"/>
  <p:tag name="KSO_WM_UNIT_TYPE" val="a"/>
  <p:tag name="KSO_WM_UNIT_INDEX" val="1"/>
  <p:tag name="KSO_WM_UNIT_ID" val="custom160112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21"/>
</p:tagLst>
</file>

<file path=ppt/tags/tag2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12"/>
  <p:tag name="KSO_WM_UNIT_TYPE" val="b"/>
  <p:tag name="KSO_WM_UNIT_INDEX" val="1"/>
  <p:tag name="KSO_WM_UNIT_ID" val="custom160112_1*b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223.xml><?xml version="1.0" encoding="utf-8"?>
<p:tagLst xmlns:p="http://schemas.openxmlformats.org/presentationml/2006/main">
  <p:tag name="KSO_WM_TEMPLATE_THUMBS_INDEX" val="1、4、5、9、12、13、17、25、27、28、29、30"/>
  <p:tag name="KSO_WM_TEMPLATE_CATEGORY" val="custom"/>
  <p:tag name="KSO_WM_TEMPLATE_INDEX" val="160112"/>
  <p:tag name="KSO_WM_SLIDE_ID" val="custom160112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TAG_VERSION" val="1.0"/>
</p:tagLst>
</file>

<file path=ppt/tags/tag224.xml><?xml version="1.0" encoding="utf-8"?>
<p:tagLst xmlns:p="http://schemas.openxmlformats.org/presentationml/2006/main">
  <p:tag name="KSO_WM_BEAUTIFY_FLAG" val="#wm#"/>
  <p:tag name="KSO_WM_TEMPLATE_CATEGORY" val="custom"/>
  <p:tag name="KSO_WM_TEMPLATE_INDEX" val="160112"/>
</p:tagLst>
</file>

<file path=ppt/tags/tag225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CLEAR" val="0"/>
  <p:tag name="KSO_WM_UNIT_PRESET_TEXT" val="感谢您的观看"/>
  <p:tag name="KSO_WM_TEMPLATE_CATEGORY" val="custom"/>
  <p:tag name="KSO_WM_TEMPLATE_INDEX" val="20181700"/>
  <p:tag name="KSO_WM_UNIT_ID" val="custom20181700_32*a*1"/>
</p:tagLst>
</file>

<file path=ppt/tags/tag226.xml><?xml version="1.0" encoding="utf-8"?>
<p:tagLst xmlns:p="http://schemas.openxmlformats.org/presentationml/2006/main">
  <p:tag name="KSO_WM_TAG_VERSION" val="1.0"/>
  <p:tag name="KSO_WM_SLIDE_ITEM_CNT" val="1"/>
  <p:tag name="KSO_WM_SLIDE_LAYOUT" val="a"/>
  <p:tag name="KSO_WM_SLIDE_LAYOUT_CNT" val="1"/>
  <p:tag name="KSO_WM_SLIDE_TYPE" val="endPage"/>
  <p:tag name="KSO_WM_BEAUTIFY_FLAG" val="#wm#"/>
  <p:tag name="KSO_WM_COMBINE_RELATE_SLIDE_ID" val="background20180999_11"/>
  <p:tag name="KSO_WM_TEMPLATE_CATEGORY" val="custom"/>
  <p:tag name="KSO_WM_TEMPLATE_INDEX" val="20181700"/>
  <p:tag name="KSO_WM_SLIDE_ID" val="custom20181700_32"/>
  <p:tag name="KSO_WM_SLIDE_INDEX" val="32"/>
  <p:tag name="KSO_WM_TEMPLATE_SUBCATEGORY" val="combine"/>
</p:tagLst>
</file>

<file path=ppt/tags/tag227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UNIT_PRESET_TEXT" val="SECTION TITLE"/>
  <p:tag name="KSO_WM_TEMPLATE_CATEGORY" val="custom"/>
  <p:tag name="KSO_WM_TEMPLATE_INDEX" val="20181700"/>
  <p:tag name="KSO_WM_UNIT_ID" val="custom20181700_11*a*1"/>
</p:tagLst>
</file>

<file path=ppt/tags/tag228.xml><?xml version="1.0" encoding="utf-8"?>
<p:tagLst xmlns:p="http://schemas.openxmlformats.org/presentationml/2006/main">
  <p:tag name="KSO_WM_BEAUTIFY_FLAG" val="#wm#"/>
  <p:tag name="KSO_WM_TEMPLATE_CATEGORY" val="custom"/>
  <p:tag name="KSO_WM_TEMPLATE_INDEX" val="20181700"/>
  <p:tag name="KSO_WM_TAG_VERSION" val="1.0"/>
  <p:tag name="KSO_WM_SLIDE_ITEM_CNT" val="1"/>
  <p:tag name="KSO_WM_SLIDE_LAYOUT" val="a"/>
  <p:tag name="KSO_WM_SLIDE_LAYOUT_CNT" val="1"/>
  <p:tag name="KSO_WM_SLIDE_TYPE" val="sectionTitle"/>
  <p:tag name="KSO_WM_COMBINE_RELATE_SLIDE_ID" val="background20180999_6"/>
  <p:tag name="KSO_WM_SLIDE_ID" val="custom20181700_11"/>
  <p:tag name="KSO_WM_SLIDE_INDEX" val="11"/>
  <p:tag name="KSO_WM_TEMPLATE_SUBCATEGORY" val="combine"/>
</p:tagLst>
</file>

<file path=ppt/tags/tag229.xml><?xml version="1.0" encoding="utf-8"?>
<p:tagLst xmlns:p="http://schemas.openxmlformats.org/presentationml/2006/main">
  <p:tag name="KSO_WM_BEAUTIFY_FLAG" val="#wm#"/>
  <p:tag name="KSO_WM_TEMPLATE_CATEGORY" val="custom"/>
  <p:tag name="KSO_WM_TEMPLATE_INDEX" val="16011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TEMPLATE_CATEGORY" val="custom"/>
  <p:tag name="KSO_WM_TEMPLATE_INDEX" val="160041"/>
  <p:tag name="KSO_WM_TAG_VERSION" val="1.0"/>
  <p:tag name="KSO_WM_BEAUTIFY_FLAG" val="#wm#"/>
  <p:tag name="KSO_WM_UNIT_COMPATIBLE" val="0"/>
  <p:tag name="KSO_WM_UNIT_HIGHLIGHT" val="0"/>
  <p:tag name="KSO_WM_UNIT_ISCONTENTSTITLE" val="0"/>
  <p:tag name="KSO_WM_UNIT_VALUE" val="30"/>
  <p:tag name="KSO_WM_UNIT_LAYERLEVEL" val="1"/>
  <p:tag name="KSO_WM_UNIT_CLEAR" val="1"/>
  <p:tag name="KSO_WM_UNIT_INDEX" val="1"/>
  <p:tag name="KSO_WM_UNIT_ID" val="custom160041_11*a*1"/>
  <p:tag name="KSO_WM_UNIT_TYPE" val="a"/>
  <p:tag name="KSO_WM_UNIT_PRESET_TEXT_INDEX" val="0"/>
  <p:tag name="KSO_WM_UNIT_PRESET_TEXT_LEN" val="9"/>
</p:tagLst>
</file>

<file path=ppt/tags/tag231.xml><?xml version="1.0" encoding="utf-8"?>
<p:tagLst xmlns:p="http://schemas.openxmlformats.org/presentationml/2006/main">
  <p:tag name="KSO_WM_SLIDE_ITEM_CNT" val="1"/>
  <p:tag name="KSO_WM_BEAUTIFY_FLAG" val="#wm#"/>
  <p:tag name="KSO_WM_SLIDE_TYPE" val="sectionTitle"/>
  <p:tag name="KSO_WM_SLIDE_LAYOUT_CNT" val="1"/>
  <p:tag name="KSO_WM_SLIDE_LAYOUT" val="a"/>
  <p:tag name="KSO_WM_SLIDE_INDEX" val="11"/>
  <p:tag name="KSO_WM_SLIDE_ID" val="custom160041_11"/>
  <p:tag name="KSO_WM_TEMPLATE_CATEGORY" val="custom"/>
  <p:tag name="KSO_WM_TEMPLATE_INDEX" val="160041"/>
  <p:tag name="KSO_WM_TAG_VERSION" val="1.0"/>
</p:tagLst>
</file>

<file path=ppt/tags/tag232.xml><?xml version="1.0" encoding="utf-8"?>
<p:tagLst xmlns:p="http://schemas.openxmlformats.org/presentationml/2006/main">
  <p:tag name="KSO_WM_BEAUTIFY_FLAG" val="#wm#"/>
  <p:tag name="KSO_WM_TEMPLATE_CATEGORY" val="custom"/>
  <p:tag name="KSO_WM_TEMPLATE_INDEX" val="160112"/>
</p:tagLst>
</file>

<file path=ppt/tags/tag233.xml><?xml version="1.0" encoding="utf-8"?>
<p:tagLst xmlns:p="http://schemas.openxmlformats.org/presentationml/2006/main">
  <p:tag name="KSO_WM_BEAUTIFY_FLAG" val="#wm#"/>
  <p:tag name="KSO_WM_TEMPLATE_CATEGORY" val="custom"/>
  <p:tag name="KSO_WM_TEMPLATE_INDEX" val="160112"/>
</p:tagLst>
</file>

<file path=ppt/tags/tag234.xml><?xml version="1.0" encoding="utf-8"?>
<p:tagLst xmlns:p="http://schemas.openxmlformats.org/presentationml/2006/main">
  <p:tag name="KSO_WM_BEAUTIFY_FLAG" val="#wm#"/>
  <p:tag name="KSO_WM_TEMPLATE_CATEGORY" val="custom"/>
  <p:tag name="KSO_WM_TEMPLATE_INDEX" val="160112"/>
</p:tagLst>
</file>

<file path=ppt/tags/tag235.xml><?xml version="1.0" encoding="utf-8"?>
<p:tagLst xmlns:p="http://schemas.openxmlformats.org/presentationml/2006/main">
  <p:tag name="KSO_WM_UNIT_PRESET_TEXT" val="单击此处添加标题"/>
  <p:tag name="KSO_WM_UNIT_NOCLEAR" val="0"/>
  <p:tag name="KSO_WM_UNIT_VALUE" val="7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1972_12*f*1"/>
  <p:tag name="KSO_WM_TEMPLATE_CATEGORY" val="custom"/>
  <p:tag name="KSO_WM_TEMPLATE_INDEX" val="20201972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1972_12*i*1"/>
  <p:tag name="KSO_WM_TEMPLATE_CATEGORY" val="custom"/>
  <p:tag name="KSO_WM_TEMPLATE_INDEX" val="20201972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1972_12*i*2"/>
  <p:tag name="KSO_WM_TEMPLATE_CATEGORY" val="custom"/>
  <p:tag name="KSO_WM_TEMPLATE_INDEX" val="20201972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BEAUTIFY_FLAG" val="#wm#"/>
  <p:tag name="KSO_WM_TEMPLATE_CATEGORY" val="custom"/>
  <p:tag name="KSO_WM_TEMPLATE_INDEX" val="20201972"/>
  <p:tag name="KSO_WM_SLIDE_ID" val="custom20201972_12"/>
  <p:tag name="KSO_WM_TEMPLATE_SUBCATEGORY" val="0"/>
  <p:tag name="KSO_WM_SLIDE_TYPE" val="text"/>
  <p:tag name="KSO_WM_SLIDE_SUBTYPE" val="pureTxt"/>
  <p:tag name="KSO_WM_SLIDE_ITEM_CNT" val="0"/>
  <p:tag name="KSO_WM_SLIDE_INDEX" val="12"/>
  <p:tag name="KSO_WM_SLIDE_SIZE" val="700*358"/>
  <p:tag name="KSO_WM_SLIDE_POSITION" val="110*70"/>
  <p:tag name="KSO_WM_TAG_VERSION" val="1.0"/>
  <p:tag name="KSO_WM_SLIDE_LAYOUT" val="f"/>
  <p:tag name="KSO_WM_SLIDE_LAYOUT_CNT" val="1"/>
</p:tagLst>
</file>

<file path=ppt/tags/tag2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0"/>
  <p:tag name="KSO_WM_TEMPLATE_CATEGORY" val="custom"/>
  <p:tag name="KSO_WM_TEMPLATE_INDEX" val="20184719"/>
  <p:tag name="KSO_WM_UNIT_INDEX" val="0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1"/>
  <p:tag name="KSO_WM_TEMPLATE_CATEGORY" val="custom"/>
  <p:tag name="KSO_WM_TEMPLATE_INDEX" val="20184719"/>
  <p:tag name="KSO_WM_UNIT_INDEX" val="1"/>
</p:tagLst>
</file>

<file path=ppt/tags/tag2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2"/>
  <p:tag name="KSO_WM_TEMPLATE_CATEGORY" val="custom"/>
  <p:tag name="KSO_WM_TEMPLATE_INDEX" val="20184719"/>
  <p:tag name="KSO_WM_UNIT_INDEX" val="2"/>
</p:tagLst>
</file>

<file path=ppt/tags/tag2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3"/>
  <p:tag name="KSO_WM_TEMPLATE_CATEGORY" val="custom"/>
  <p:tag name="KSO_WM_TEMPLATE_INDEX" val="20184719"/>
  <p:tag name="KSO_WM_UNIT_INDEX" val="3"/>
</p:tagLst>
</file>

<file path=ppt/tags/tag2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4"/>
  <p:tag name="KSO_WM_TEMPLATE_CATEGORY" val="custom"/>
  <p:tag name="KSO_WM_TEMPLATE_INDEX" val="20184719"/>
  <p:tag name="KSO_WM_UNIT_INDEX" val="4"/>
</p:tagLst>
</file>

<file path=ppt/tags/tag2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5"/>
  <p:tag name="KSO_WM_TEMPLATE_CATEGORY" val="custom"/>
  <p:tag name="KSO_WM_TEMPLATE_INDEX" val="20184719"/>
  <p:tag name="KSO_WM_UNIT_INDEX" val="5"/>
</p:tagLst>
</file>

<file path=ppt/tags/tag2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6"/>
  <p:tag name="KSO_WM_TEMPLATE_CATEGORY" val="custom"/>
  <p:tag name="KSO_WM_TEMPLATE_INDEX" val="20184719"/>
  <p:tag name="KSO_WM_UNIT_INDEX" val="6"/>
</p:tagLst>
</file>

<file path=ppt/tags/tag2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4719_26*i*7"/>
  <p:tag name="KSO_WM_TEMPLATE_CATEGORY" val="custom"/>
  <p:tag name="KSO_WM_TEMPLATE_INDEX" val="20184719"/>
  <p:tag name="KSO_WM_UNIT_INDEX" val="7"/>
</p:tagLst>
</file>

<file path=ppt/tags/tag247.xml><?xml version="1.0" encoding="utf-8"?>
<p:tagLst xmlns:p="http://schemas.openxmlformats.org/presentationml/2006/main">
  <p:tag name="KSO_WM_TEMPLATE_CATEGORY" val="custom"/>
  <p:tag name="KSO_WM_TEMPLATE_INDEX" val="20184719"/>
  <p:tag name="KSO_WM_UNIT_ISCONTENTSTITLE" val="0"/>
  <p:tag name="KSO_WM_TAG_VERSION" val="1.0"/>
  <p:tag name="KSO_WM_UNIT_TYPE" val="f"/>
  <p:tag name="KSO_WM_UNIT_INDEX" val="1"/>
  <p:tag name="KSO_WM_UNIT_ID" val="custom20184719_26*f*1"/>
  <p:tag name="KSO_WM_UNIT_LAYERLEVEL" val="1"/>
  <p:tag name="KSO_WM_UNIT_VALUE" val="7"/>
  <p:tag name="KSO_WM_UNIT_HIGHLIGHT" val="0"/>
  <p:tag name="KSO_WM_UNIT_COMPATIBLE" val="0"/>
  <p:tag name="KSO_WM_UNIT_CLEAR" val="0"/>
  <p:tag name="KSO_WM_BEAUTIFY_FLAG" val="#wm#"/>
  <p:tag name="KSO_WM_UNIT_PRESET_TEXT" val="LOREM IPSUM"/>
</p:tagLst>
</file>

<file path=ppt/tags/tag248.xml><?xml version="1.0" encoding="utf-8"?>
<p:tagLst xmlns:p="http://schemas.openxmlformats.org/presentationml/2006/main">
  <p:tag name="KSO_WM_TAG_VERSION" val="1.0"/>
  <p:tag name="KSO_WM_SLIDE_ITEM_CNT" val="1"/>
  <p:tag name="KSO_WM_SLIDE_LAYOUT" val="f"/>
  <p:tag name="KSO_WM_SLIDE_LAYOUT_CNT" val="1"/>
  <p:tag name="KSO_WM_SLIDE_TYPE" val="text"/>
  <p:tag name="KSO_WM_BEAUTIFY_FLAG" val="#wm#"/>
  <p:tag name="KSO_WM_COMBINE_RELATE_SLIDE_ID" val="background20183005_26"/>
  <p:tag name="KSO_WM_TEMPLATE_CATEGORY" val="custom"/>
  <p:tag name="KSO_WM_TEMPLATE_INDEX" val="20184719"/>
  <p:tag name="KSO_WM_SLIDE_ID" val="custom20184719_26"/>
  <p:tag name="KSO_WM_SLIDE_INDEX" val="26"/>
  <p:tag name="KSO_WM_TEMPLATE_SUBCATEGORY" val="combine"/>
  <p:tag name="KSO_WM_SLIDE_POSITION" val="252*218"/>
  <p:tag name="KSO_WM_SLIDE_SIZE" val="455*79"/>
  <p:tag name="KSO_WM_SLIDE_SUBTYPE" val="pureTxt"/>
</p:tagLst>
</file>

<file path=ppt/tags/tag249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CLEAR" val="0"/>
  <p:tag name="KSO_WM_UNIT_PRESET_TEXT" val="感谢您的观看"/>
  <p:tag name="KSO_WM_TEMPLATE_CATEGORY" val="custom"/>
  <p:tag name="KSO_WM_TEMPLATE_INDEX" val="20181700"/>
  <p:tag name="KSO_WM_UNIT_ID" val="custom20181700_32*a*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#wm#"/>
  <p:tag name="KSO_WM_TEMPLATE_CATEGORY" val="custom"/>
  <p:tag name="KSO_WM_TEMPLATE_INDEX" val="20181700"/>
  <p:tag name="KSO_WM_TAG_VERSION" val="1.0"/>
  <p:tag name="KSO_WM_SLIDE_ITEM_CNT" val="1"/>
  <p:tag name="KSO_WM_SLIDE_LAYOUT" val="a"/>
  <p:tag name="KSO_WM_SLIDE_LAYOUT_CNT" val="1"/>
  <p:tag name="KSO_WM_SLIDE_TYPE" val="endPage"/>
  <p:tag name="KSO_WM_COMBINE_RELATE_SLIDE_ID" val="background20180999_11"/>
  <p:tag name="KSO_WM_SLIDE_ID" val="custom20181700_32"/>
  <p:tag name="KSO_WM_SLIDE_INDEX" val="32"/>
  <p:tag name="KSO_WM_TEMPLATE_SUBCATEGORY" val="combine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MH" val="20150923145228"/>
  <p:tag name="MH_LIBRARY" val="GRAPHIC"/>
  <p:tag name="MH_ORDER" val="Oval 6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MH" val="20150923145228"/>
  <p:tag name="MH_LIBRARY" val="GRAPHIC"/>
  <p:tag name="MH_ORDER" val="Oval 7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MH" val="20150923145228"/>
  <p:tag name="MH_LIBRARY" val="GRAPHIC"/>
  <p:tag name="MH_ORDER" val="Oval 8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MH" val="20150923145228"/>
  <p:tag name="MH_LIBRARY" val="GRAPHIC"/>
  <p:tag name="MH_ORDER" val="Oval 9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160112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TAG_VERSION" val="1.0"/>
  <p:tag name="KSO_WM_TEMPLATE_CATEGORY" val="custom"/>
  <p:tag name="KSO_WM_TEMPLATE_INDEX" val="160112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TEMPLATE_THUMBS_INDEX" val="1、4、5、9、12、13、17、25、27、28、29、30"/>
  <p:tag name="KSO_WM_TEMPLATE_CATEGORY" val="custom"/>
  <p:tag name="KSO_WM_TEMPLATE_INDEX" val="160112"/>
  <p:tag name="KSO_WM_BEAUTIFY_FLAG" val="#wm#"/>
  <p:tag name="KSO_WM_TAG_VERSION" val="1.0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">
  <a:themeElements>
    <a:clrScheme name="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DA4654"/>
      </a:accent1>
      <a:accent2>
        <a:srgbClr val="EA9B26"/>
      </a:accent2>
      <a:accent3>
        <a:srgbClr val="D36D8D"/>
      </a:accent3>
      <a:accent4>
        <a:srgbClr val="D46E5A"/>
      </a:accent4>
      <a:accent5>
        <a:srgbClr val="00B0F0"/>
      </a:accent5>
      <a:accent6>
        <a:srgbClr val="82C836"/>
      </a:accent6>
      <a:hlink>
        <a:srgbClr val="FCCF86"/>
      </a:hlink>
      <a:folHlink>
        <a:srgbClr val="AA5ED4"/>
      </a:folHlink>
    </a:clrScheme>
    <a:fontScheme name="自定义 15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rgbClr val="587087"/>
      </a:dk1>
      <a:lt1>
        <a:srgbClr val="F0EAD8"/>
      </a:lt1>
      <a:dk2>
        <a:srgbClr val="44546A"/>
      </a:dk2>
      <a:lt2>
        <a:srgbClr val="FFFFFF"/>
      </a:lt2>
      <a:accent1>
        <a:srgbClr val="587087"/>
      </a:accent1>
      <a:accent2>
        <a:srgbClr val="FFFFFF"/>
      </a:accent2>
      <a:accent3>
        <a:srgbClr val="99A8B6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自定义 2">
      <a:dk1>
        <a:srgbClr val="000000"/>
      </a:dk1>
      <a:lt1>
        <a:srgbClr val="FFFFFF"/>
      </a:lt1>
      <a:dk2>
        <a:srgbClr val="96D0B8"/>
      </a:dk2>
      <a:lt2>
        <a:srgbClr val="FE8238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3194400">
      <a:dk1>
        <a:srgbClr val="000000"/>
      </a:dk1>
      <a:lt1>
        <a:srgbClr val="FFFFFF"/>
      </a:lt1>
      <a:dk2>
        <a:srgbClr val="2196F3"/>
      </a:dk2>
      <a:lt2>
        <a:srgbClr val="19C3FF"/>
      </a:lt2>
      <a:accent1>
        <a:srgbClr val="65C5F5"/>
      </a:accent1>
      <a:accent2>
        <a:srgbClr val="0C84C0"/>
      </a:accent2>
      <a:accent3>
        <a:srgbClr val="0B72C4"/>
      </a:accent3>
      <a:accent4>
        <a:srgbClr val="2196F3"/>
      </a:accent4>
      <a:accent5>
        <a:srgbClr val="63B0E3"/>
      </a:accent5>
      <a:accent6>
        <a:srgbClr val="65C5F5"/>
      </a:accent6>
      <a:hlink>
        <a:srgbClr val="4276AA"/>
      </a:hlink>
      <a:folHlink>
        <a:srgbClr val="BFBFBF"/>
      </a:folHlink>
    </a:clrScheme>
    <a:fontScheme name="商务风">
      <a:majorFont>
        <a:latin typeface="Arial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自定义 169">
      <a:dk1>
        <a:srgbClr val="000000"/>
      </a:dk1>
      <a:lt1>
        <a:srgbClr val="FFFFFF"/>
      </a:lt1>
      <a:dk2>
        <a:srgbClr val="3B7DEB"/>
      </a:dk2>
      <a:lt2>
        <a:srgbClr val="E7E6E6"/>
      </a:lt2>
      <a:accent1>
        <a:srgbClr val="3B7DEB"/>
      </a:accent1>
      <a:accent2>
        <a:srgbClr val="DF4435"/>
      </a:accent2>
      <a:accent3>
        <a:srgbClr val="F7BA1E"/>
      </a:accent3>
      <a:accent4>
        <a:srgbClr val="2F9E4C"/>
      </a:accent4>
      <a:accent5>
        <a:srgbClr val="F2F2F2"/>
      </a:accent5>
      <a:accent6>
        <a:srgbClr val="DDDDDD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587087"/>
    </a:dk1>
    <a:lt1>
      <a:srgbClr val="F0EAD8"/>
    </a:lt1>
    <a:dk2>
      <a:srgbClr val="44546A"/>
    </a:dk2>
    <a:lt2>
      <a:srgbClr val="FFFFFF"/>
    </a:lt2>
    <a:accent1>
      <a:srgbClr val="587087"/>
    </a:accent1>
    <a:accent2>
      <a:srgbClr val="FFFFFF"/>
    </a:accent2>
    <a:accent3>
      <a:srgbClr val="99A8B6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682</Words>
  <Application>WPS 演示</Application>
  <PresentationFormat>宽屏</PresentationFormat>
  <Paragraphs>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Arial</vt:lpstr>
      <vt:lpstr>宋体</vt:lpstr>
      <vt:lpstr>Wingdings</vt:lpstr>
      <vt:lpstr>Arial Unicode MS</vt:lpstr>
      <vt:lpstr>Calibri</vt:lpstr>
      <vt:lpstr>微软雅黑</vt:lpstr>
      <vt:lpstr>黑体</vt:lpstr>
      <vt:lpstr>Broadway BT</vt:lpstr>
      <vt:lpstr>汉仪丫丫体简</vt:lpstr>
      <vt:lpstr>Verdana</vt:lpstr>
      <vt:lpstr>Gabriola</vt:lpstr>
      <vt:lpstr>新蒂泡芙体</vt:lpstr>
      <vt:lpstr>新蒂小丸子体</vt:lpstr>
      <vt:lpstr>新蒂黑板报底字</vt:lpstr>
      <vt:lpstr>Microsoft YaHei UI</vt:lpstr>
      <vt:lpstr>汉仪旗黑-85S</vt:lpstr>
      <vt:lpstr>Wingdings</vt:lpstr>
      <vt:lpstr>1_Office 主题</vt:lpstr>
      <vt:lpstr>Office 主题​​</vt:lpstr>
      <vt:lpstr>2_默认设计模板</vt:lpstr>
      <vt:lpstr>1_Office 主题​​</vt:lpstr>
      <vt:lpstr>2_Office 主题</vt:lpstr>
      <vt:lpstr>我真“没时间”陪他玩，怎么办？</vt:lpstr>
      <vt:lpstr>PowerPoint 演示文稿</vt:lpstr>
      <vt:lpstr>您确实是没有时间陪孩子玩吗？</vt:lpstr>
      <vt:lpstr>每天陪孩子玩就是最好的家教！</vt:lpstr>
      <vt:lpstr>PowerPoint 演示文稿</vt:lpstr>
      <vt:lpstr>介绍几种适合您和孩子在家里玩的游戏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 Yojo，我们永远的家！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吴春艳</cp:lastModifiedBy>
  <cp:revision>7</cp:revision>
  <dcterms:created xsi:type="dcterms:W3CDTF">2020-02-28T12:01:17Z</dcterms:created>
  <dcterms:modified xsi:type="dcterms:W3CDTF">2020-02-28T14:22:06Z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