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3"/>
    <p:sldId id="295" r:id="rId4"/>
    <p:sldId id="296" r:id="rId5"/>
    <p:sldId id="297" r:id="rId6"/>
    <p:sldId id="298" r:id="rId7"/>
    <p:sldId id="299" r:id="rId8"/>
    <p:sldId id="300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uSina" initials="A" lastIdx="0" clrIdx="0"/>
  <p:cmAuthor id="3" name="hoing" initials="h" lastIdx="2" clrIdx="2"/>
  <p:cmAuthor id="0" name="kingsoft" initials="" lastIdx="1" clrIdx="0"/>
  <p:cmAuthor id="6" name="SDWM" initials="S" lastIdx="10" clrIdx="1"/>
  <p:cmAuthor id="2" name="YM" initials="Y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7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commentAuthors" Target="commentAuthors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jpeg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3" Type="http://schemas.openxmlformats.org/officeDocument/2006/relationships/image" Target="../media/image3.png"/><Relationship Id="rId12" Type="http://schemas.openxmlformats.org/officeDocument/2006/relationships/tags" Target="../tags/tag9.xml"/><Relationship Id="rId11" Type="http://schemas.openxmlformats.org/officeDocument/2006/relationships/image" Target="../media/image2.png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6" Type="http://schemas.openxmlformats.org/officeDocument/2006/relationships/tags" Target="../tags/tag38.xml"/><Relationship Id="rId5" Type="http://schemas.openxmlformats.org/officeDocument/2006/relationships/tags" Target="../tags/tag37.xml"/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5" Type="http://schemas.openxmlformats.org/officeDocument/2006/relationships/tags" Target="../tags/tag48.xml"/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>
            <p:custDataLst>
              <p:tags r:id="rId2"/>
            </p:custDataLst>
          </p:nvPr>
        </p:nvSpPr>
        <p:spPr>
          <a:xfrm>
            <a:off x="-16933" y="-18415"/>
            <a:ext cx="12231793" cy="39960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 descr="红缨+Yojo logo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317500" y="242570"/>
            <a:ext cx="4135967" cy="778510"/>
          </a:xfrm>
          <a:prstGeom prst="rect">
            <a:avLst/>
          </a:prstGeom>
        </p:spPr>
      </p:pic>
      <p:pic>
        <p:nvPicPr>
          <p:cNvPr id="11" name="图片 10" descr="Yojo幼儿园联盟区域督导实战研修班（4-3）_画板 1"/>
          <p:cNvPicPr>
            <a:picLocks noChangeAspect="1"/>
          </p:cNvPicPr>
          <p:nvPr userDrawn="1"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4233" y="2552065"/>
            <a:ext cx="12212320" cy="4310380"/>
          </a:xfrm>
          <a:prstGeom prst="rect">
            <a:avLst/>
          </a:prstGeom>
        </p:spPr>
      </p:pic>
      <p:pic>
        <p:nvPicPr>
          <p:cNvPr id="13" name="图片 12" descr="Yojo幼儿园联盟区域督导实战研修班（4-3）-02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8610600" y="269240"/>
            <a:ext cx="3462867" cy="7251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2" Type="http://schemas.openxmlformats.org/officeDocument/2006/relationships/theme" Target="../theme/theme1.xml"/><Relationship Id="rId21" Type="http://schemas.openxmlformats.org/officeDocument/2006/relationships/image" Target="../media/image4.png"/><Relationship Id="rId20" Type="http://schemas.openxmlformats.org/officeDocument/2006/relationships/tags" Target="../tags/tag61.xml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1.jpeg"/><Relationship Id="rId18" Type="http://schemas.openxmlformats.org/officeDocument/2006/relationships/tags" Target="../tags/tag60.xml"/><Relationship Id="rId17" Type="http://schemas.openxmlformats.org/officeDocument/2006/relationships/tags" Target="../tags/tag59.xml"/><Relationship Id="rId16" Type="http://schemas.openxmlformats.org/officeDocument/2006/relationships/tags" Target="../tags/tag58.xml"/><Relationship Id="rId15" Type="http://schemas.openxmlformats.org/officeDocument/2006/relationships/tags" Target="../tags/tag57.xml"/><Relationship Id="rId14" Type="http://schemas.openxmlformats.org/officeDocument/2006/relationships/tags" Target="../tags/tag56.xml"/><Relationship Id="rId13" Type="http://schemas.openxmlformats.org/officeDocument/2006/relationships/tags" Target="../tags/tag55.xml"/><Relationship Id="rId12" Type="http://schemas.openxmlformats.org/officeDocument/2006/relationships/tags" Target="../tags/tag5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938107" y="1198880"/>
            <a:ext cx="10515600" cy="5505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938107" y="2044065"/>
            <a:ext cx="10415693" cy="4133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9" name="矩形 8"/>
          <p:cNvSpPr/>
          <p:nvPr userDrawn="1">
            <p:custDataLst>
              <p:tags r:id="rId17"/>
            </p:custDataLst>
          </p:nvPr>
        </p:nvSpPr>
        <p:spPr>
          <a:xfrm>
            <a:off x="-3387" y="460375"/>
            <a:ext cx="12199620" cy="469900"/>
          </a:xfrm>
          <a:prstGeom prst="rect">
            <a:avLst/>
          </a:prstGeom>
          <a:solidFill>
            <a:srgbClr val="F9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7" name="图片 6" descr="红缨+Yojo logo"/>
          <p:cNvPicPr>
            <a:picLocks noChangeAspect="1"/>
          </p:cNvPicPr>
          <p:nvPr userDrawn="1">
            <p:custDataLst>
              <p:tags r:id="rId18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938107" y="378460"/>
            <a:ext cx="3364653" cy="633095"/>
          </a:xfrm>
          <a:prstGeom prst="rect">
            <a:avLst/>
          </a:prstGeom>
        </p:spPr>
      </p:pic>
      <p:pic>
        <p:nvPicPr>
          <p:cNvPr id="8" name="图片 7" descr="Yojo幼儿园联盟区域督导实战研修班（4-3）_画板 1"/>
          <p:cNvPicPr>
            <a:picLocks noChangeAspect="1"/>
          </p:cNvPicPr>
          <p:nvPr userDrawn="1">
            <p:custDataLst>
              <p:tags r:id="rId20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-4233" y="4712335"/>
            <a:ext cx="12199620" cy="21615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tags" Target="../tags/tag6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.xml"/><Relationship Id="rId8" Type="http://schemas.openxmlformats.org/officeDocument/2006/relationships/tags" Target="../tags/tag69.xml"/><Relationship Id="rId7" Type="http://schemas.openxmlformats.org/officeDocument/2006/relationships/tags" Target="../tags/tag68.xml"/><Relationship Id="rId6" Type="http://schemas.openxmlformats.org/officeDocument/2006/relationships/image" Target="../media/image6.png"/><Relationship Id="rId5" Type="http://schemas.openxmlformats.org/officeDocument/2006/relationships/tags" Target="../tags/tag67.xml"/><Relationship Id="rId4" Type="http://schemas.openxmlformats.org/officeDocument/2006/relationships/tags" Target="../tags/tag66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78.xml"/><Relationship Id="rId8" Type="http://schemas.openxmlformats.org/officeDocument/2006/relationships/tags" Target="../tags/tag77.xml"/><Relationship Id="rId7" Type="http://schemas.openxmlformats.org/officeDocument/2006/relationships/tags" Target="../tags/tag76.xml"/><Relationship Id="rId6" Type="http://schemas.openxmlformats.org/officeDocument/2006/relationships/tags" Target="../tags/tag75.xml"/><Relationship Id="rId5" Type="http://schemas.openxmlformats.org/officeDocument/2006/relationships/tags" Target="../tags/tag74.xml"/><Relationship Id="rId4" Type="http://schemas.openxmlformats.org/officeDocument/2006/relationships/tags" Target="../tags/tag73.xml"/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9" Type="http://schemas.openxmlformats.org/officeDocument/2006/relationships/slideLayout" Target="../slideLayouts/slideLayout11.xml"/><Relationship Id="rId18" Type="http://schemas.openxmlformats.org/officeDocument/2006/relationships/tags" Target="../tags/tag87.xml"/><Relationship Id="rId17" Type="http://schemas.openxmlformats.org/officeDocument/2006/relationships/tags" Target="../tags/tag86.xml"/><Relationship Id="rId16" Type="http://schemas.openxmlformats.org/officeDocument/2006/relationships/tags" Target="../tags/tag85.xml"/><Relationship Id="rId15" Type="http://schemas.openxmlformats.org/officeDocument/2006/relationships/tags" Target="../tags/tag84.xml"/><Relationship Id="rId14" Type="http://schemas.openxmlformats.org/officeDocument/2006/relationships/tags" Target="../tags/tag83.xml"/><Relationship Id="rId13" Type="http://schemas.openxmlformats.org/officeDocument/2006/relationships/tags" Target="../tags/tag82.xml"/><Relationship Id="rId12" Type="http://schemas.openxmlformats.org/officeDocument/2006/relationships/tags" Target="../tags/tag81.xml"/><Relationship Id="rId11" Type="http://schemas.openxmlformats.org/officeDocument/2006/relationships/tags" Target="../tags/tag80.xml"/><Relationship Id="rId10" Type="http://schemas.openxmlformats.org/officeDocument/2006/relationships/tags" Target="../tags/tag79.xml"/><Relationship Id="rId1" Type="http://schemas.openxmlformats.org/officeDocument/2006/relationships/tags" Target="../tags/tag70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96.xml"/><Relationship Id="rId8" Type="http://schemas.openxmlformats.org/officeDocument/2006/relationships/tags" Target="../tags/tag95.xml"/><Relationship Id="rId7" Type="http://schemas.openxmlformats.org/officeDocument/2006/relationships/tags" Target="../tags/tag94.xml"/><Relationship Id="rId6" Type="http://schemas.openxmlformats.org/officeDocument/2006/relationships/tags" Target="../tags/tag93.xml"/><Relationship Id="rId5" Type="http://schemas.openxmlformats.org/officeDocument/2006/relationships/tags" Target="../tags/tag92.xml"/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9" Type="http://schemas.openxmlformats.org/officeDocument/2006/relationships/slideLayout" Target="../slideLayouts/slideLayout11.xml"/><Relationship Id="rId18" Type="http://schemas.openxmlformats.org/officeDocument/2006/relationships/tags" Target="../tags/tag105.xml"/><Relationship Id="rId17" Type="http://schemas.openxmlformats.org/officeDocument/2006/relationships/tags" Target="../tags/tag104.xml"/><Relationship Id="rId16" Type="http://schemas.openxmlformats.org/officeDocument/2006/relationships/tags" Target="../tags/tag103.xml"/><Relationship Id="rId15" Type="http://schemas.openxmlformats.org/officeDocument/2006/relationships/tags" Target="../tags/tag102.xml"/><Relationship Id="rId14" Type="http://schemas.openxmlformats.org/officeDocument/2006/relationships/tags" Target="../tags/tag101.xml"/><Relationship Id="rId13" Type="http://schemas.openxmlformats.org/officeDocument/2006/relationships/tags" Target="../tags/tag100.xml"/><Relationship Id="rId12" Type="http://schemas.openxmlformats.org/officeDocument/2006/relationships/tags" Target="../tags/tag99.xml"/><Relationship Id="rId11" Type="http://schemas.openxmlformats.org/officeDocument/2006/relationships/tags" Target="../tags/tag98.xml"/><Relationship Id="rId10" Type="http://schemas.openxmlformats.org/officeDocument/2006/relationships/tags" Target="../tags/tag97.xml"/><Relationship Id="rId1" Type="http://schemas.openxmlformats.org/officeDocument/2006/relationships/tags" Target="../tags/tag88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14.xml"/><Relationship Id="rId8" Type="http://schemas.openxmlformats.org/officeDocument/2006/relationships/tags" Target="../tags/tag113.xml"/><Relationship Id="rId7" Type="http://schemas.openxmlformats.org/officeDocument/2006/relationships/tags" Target="../tags/tag112.xml"/><Relationship Id="rId6" Type="http://schemas.openxmlformats.org/officeDocument/2006/relationships/tags" Target="../tags/tag111.xml"/><Relationship Id="rId5" Type="http://schemas.openxmlformats.org/officeDocument/2006/relationships/tags" Target="../tags/tag110.xml"/><Relationship Id="rId4" Type="http://schemas.openxmlformats.org/officeDocument/2006/relationships/tags" Target="../tags/tag109.xml"/><Relationship Id="rId3" Type="http://schemas.openxmlformats.org/officeDocument/2006/relationships/tags" Target="../tags/tag108.xml"/><Relationship Id="rId27" Type="http://schemas.openxmlformats.org/officeDocument/2006/relationships/slideLayout" Target="../slideLayouts/slideLayout11.xml"/><Relationship Id="rId26" Type="http://schemas.openxmlformats.org/officeDocument/2006/relationships/tags" Target="../tags/tag131.xml"/><Relationship Id="rId25" Type="http://schemas.openxmlformats.org/officeDocument/2006/relationships/tags" Target="../tags/tag130.xml"/><Relationship Id="rId24" Type="http://schemas.openxmlformats.org/officeDocument/2006/relationships/tags" Target="../tags/tag129.xml"/><Relationship Id="rId23" Type="http://schemas.openxmlformats.org/officeDocument/2006/relationships/tags" Target="../tags/tag128.xml"/><Relationship Id="rId22" Type="http://schemas.openxmlformats.org/officeDocument/2006/relationships/tags" Target="../tags/tag127.xml"/><Relationship Id="rId21" Type="http://schemas.openxmlformats.org/officeDocument/2006/relationships/tags" Target="../tags/tag126.xml"/><Relationship Id="rId20" Type="http://schemas.openxmlformats.org/officeDocument/2006/relationships/tags" Target="../tags/tag125.xml"/><Relationship Id="rId2" Type="http://schemas.openxmlformats.org/officeDocument/2006/relationships/tags" Target="../tags/tag107.xml"/><Relationship Id="rId19" Type="http://schemas.openxmlformats.org/officeDocument/2006/relationships/tags" Target="../tags/tag124.xml"/><Relationship Id="rId18" Type="http://schemas.openxmlformats.org/officeDocument/2006/relationships/tags" Target="../tags/tag123.xml"/><Relationship Id="rId17" Type="http://schemas.openxmlformats.org/officeDocument/2006/relationships/tags" Target="../tags/tag122.xml"/><Relationship Id="rId16" Type="http://schemas.openxmlformats.org/officeDocument/2006/relationships/tags" Target="../tags/tag121.xml"/><Relationship Id="rId15" Type="http://schemas.openxmlformats.org/officeDocument/2006/relationships/tags" Target="../tags/tag120.xml"/><Relationship Id="rId14" Type="http://schemas.openxmlformats.org/officeDocument/2006/relationships/tags" Target="../tags/tag119.xml"/><Relationship Id="rId13" Type="http://schemas.openxmlformats.org/officeDocument/2006/relationships/tags" Target="../tags/tag118.xml"/><Relationship Id="rId12" Type="http://schemas.openxmlformats.org/officeDocument/2006/relationships/tags" Target="../tags/tag117.xml"/><Relationship Id="rId11" Type="http://schemas.openxmlformats.org/officeDocument/2006/relationships/tags" Target="../tags/tag116.xml"/><Relationship Id="rId10" Type="http://schemas.openxmlformats.org/officeDocument/2006/relationships/tags" Target="../tags/tag115.xml"/><Relationship Id="rId1" Type="http://schemas.openxmlformats.org/officeDocument/2006/relationships/tags" Target="../tags/tag10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868805" y="2683510"/>
            <a:ext cx="8455025" cy="14452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4400" b="1">
                <a:latin typeface="微软雅黑" panose="020B0503020204020204" charset="-122"/>
                <a:ea typeface="微软雅黑" panose="020B0503020204020204" charset="-122"/>
              </a:rPr>
              <a:t>2020</a:t>
            </a:r>
            <a:r>
              <a:rPr lang="zh-CN" altLang="en-US" sz="4400" b="1"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4400" b="1">
                <a:latin typeface="微软雅黑" panose="020B0503020204020204" charset="-122"/>
                <a:ea typeface="微软雅黑" panose="020B0503020204020204" charset="-122"/>
              </a:rPr>
              <a:t>YoJo</a:t>
            </a:r>
            <a:r>
              <a:rPr lang="zh-CN" altLang="en-US" sz="4400" b="1">
                <a:latin typeface="微软雅黑" panose="020B0503020204020204" charset="-122"/>
                <a:ea typeface="微软雅黑" panose="020B0503020204020204" charset="-122"/>
              </a:rPr>
              <a:t>幼儿园联盟区域督导</a:t>
            </a:r>
            <a:endParaRPr lang="zh-CN" altLang="en-US" sz="4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4400" b="1">
                <a:latin typeface="微软雅黑" panose="020B0503020204020204" charset="-122"/>
                <a:ea typeface="微软雅黑" panose="020B0503020204020204" charset="-122"/>
              </a:rPr>
              <a:t>实战研修班</a:t>
            </a:r>
            <a:endParaRPr lang="zh-CN" altLang="en-US" sz="4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59960" y="4204335"/>
            <a:ext cx="26720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汇报人：王宏伟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364615" y="2714625"/>
            <a:ext cx="8879840" cy="1429385"/>
          </a:xfrm>
        </p:spPr>
        <p:txBody>
          <a:bodyPr/>
          <a:p>
            <a:pPr marL="0" indent="0">
              <a:buNone/>
            </a:pPr>
            <a:r>
              <a:rPr lang="zh-CN" altLang="en-US" sz="5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zh-CN" altLang="en-US" sz="5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各位督导老师你们辛苦啦！</a:t>
            </a:r>
            <a:endParaRPr lang="zh-CN" altLang="en-US" sz="54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8797925" y="4408805"/>
            <a:ext cx="3394075" cy="244919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784709" y="1464687"/>
            <a:ext cx="4027919" cy="1077219"/>
          </a:xfrm>
          <a:prstGeom prst="rect">
            <a:avLst/>
          </a:prstGeom>
          <a:noFill/>
        </p:spPr>
        <p:txBody>
          <a:bodyPr wrap="square" lIns="90000" tIns="46800" rIns="90000" bIns="46800" rtlCol="0" anchor="b" anchorCtr="0">
            <a:normAutofit/>
          </a:bodyPr>
          <a:lstStyle/>
          <a:p>
            <a:pPr marL="0" indent="0" algn="l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endParaRPr lang="zh-CN" altLang="en-US" sz="3200" b="1" spc="300">
              <a:solidFill>
                <a:srgbClr val="000000"/>
              </a:solidFill>
              <a:latin typeface="Arial" panose="020B0604020202020204" pitchFamily="34" charset="0"/>
              <a:ea typeface="微软雅黑" panose="020B0503020204020204" charset="-122"/>
              <a:cs typeface="+mn-ea"/>
            </a:endParaRPr>
          </a:p>
        </p:txBody>
      </p:sp>
      <p:sp>
        <p:nvSpPr>
          <p:cNvPr id="16" name="矩形 23"/>
          <p:cNvSpPr/>
          <p:nvPr>
            <p:custDataLst>
              <p:tags r:id="rId2"/>
            </p:custDataLst>
          </p:nvPr>
        </p:nvSpPr>
        <p:spPr>
          <a:xfrm>
            <a:off x="0" y="5854700"/>
            <a:ext cx="784860" cy="830580"/>
          </a:xfrm>
          <a:custGeom>
            <a:avLst/>
            <a:gdLst>
              <a:gd name="connsiteX0" fmla="*/ 0 w 270142"/>
              <a:gd name="connsiteY0" fmla="*/ 0 h 1190625"/>
              <a:gd name="connsiteX1" fmla="*/ 270142 w 270142"/>
              <a:gd name="connsiteY1" fmla="*/ 0 h 1190625"/>
              <a:gd name="connsiteX2" fmla="*/ 270142 w 270142"/>
              <a:gd name="connsiteY2" fmla="*/ 1190625 h 1190625"/>
              <a:gd name="connsiteX3" fmla="*/ 0 w 270142"/>
              <a:gd name="connsiteY3" fmla="*/ 1190625 h 1190625"/>
              <a:gd name="connsiteX4" fmla="*/ 0 w 270142"/>
              <a:gd name="connsiteY4" fmla="*/ 0 h 1190625"/>
              <a:gd name="connsiteX0-1" fmla="*/ 0 w 546367"/>
              <a:gd name="connsiteY0-2" fmla="*/ 1003300 h 1190625"/>
              <a:gd name="connsiteX1-3" fmla="*/ 546367 w 546367"/>
              <a:gd name="connsiteY1-4" fmla="*/ 0 h 1190625"/>
              <a:gd name="connsiteX2-5" fmla="*/ 546367 w 546367"/>
              <a:gd name="connsiteY2-6" fmla="*/ 1190625 h 1190625"/>
              <a:gd name="connsiteX3-7" fmla="*/ 276225 w 546367"/>
              <a:gd name="connsiteY3-8" fmla="*/ 1190625 h 1190625"/>
              <a:gd name="connsiteX4-9" fmla="*/ 0 w 546367"/>
              <a:gd name="connsiteY4-10" fmla="*/ 1003300 h 1190625"/>
              <a:gd name="connsiteX0-11" fmla="*/ 0 w 546367"/>
              <a:gd name="connsiteY0-12" fmla="*/ 390525 h 577850"/>
              <a:gd name="connsiteX1-13" fmla="*/ 267 w 546367"/>
              <a:gd name="connsiteY1-14" fmla="*/ 0 h 577850"/>
              <a:gd name="connsiteX2-15" fmla="*/ 546367 w 546367"/>
              <a:gd name="connsiteY2-16" fmla="*/ 577850 h 577850"/>
              <a:gd name="connsiteX3-17" fmla="*/ 276225 w 546367"/>
              <a:gd name="connsiteY3-18" fmla="*/ 577850 h 577850"/>
              <a:gd name="connsiteX4-19" fmla="*/ 0 w 546367"/>
              <a:gd name="connsiteY4-20" fmla="*/ 390525 h 577850"/>
              <a:gd name="connsiteX0-21" fmla="*/ 0 w 784492"/>
              <a:gd name="connsiteY0-22" fmla="*/ 390525 h 806450"/>
              <a:gd name="connsiteX1-23" fmla="*/ 267 w 784492"/>
              <a:gd name="connsiteY1-24" fmla="*/ 0 h 806450"/>
              <a:gd name="connsiteX2-25" fmla="*/ 784492 w 784492"/>
              <a:gd name="connsiteY2-26" fmla="*/ 806450 h 806450"/>
              <a:gd name="connsiteX3-27" fmla="*/ 276225 w 784492"/>
              <a:gd name="connsiteY3-28" fmla="*/ 577850 h 806450"/>
              <a:gd name="connsiteX4-29" fmla="*/ 0 w 784492"/>
              <a:gd name="connsiteY4-30" fmla="*/ 390525 h 806450"/>
              <a:gd name="connsiteX0-31" fmla="*/ 0 w 784492"/>
              <a:gd name="connsiteY0-32" fmla="*/ 390525 h 809625"/>
              <a:gd name="connsiteX1-33" fmla="*/ 267 w 784492"/>
              <a:gd name="connsiteY1-34" fmla="*/ 0 h 809625"/>
              <a:gd name="connsiteX2-35" fmla="*/ 784492 w 784492"/>
              <a:gd name="connsiteY2-36" fmla="*/ 806450 h 809625"/>
              <a:gd name="connsiteX3-37" fmla="*/ 469900 w 784492"/>
              <a:gd name="connsiteY3-38" fmla="*/ 809625 h 809625"/>
              <a:gd name="connsiteX4-39" fmla="*/ 0 w 784492"/>
              <a:gd name="connsiteY4-40" fmla="*/ 390525 h 809625"/>
              <a:gd name="connsiteX0-41" fmla="*/ 0 w 784492"/>
              <a:gd name="connsiteY0-42" fmla="*/ 365125 h 809625"/>
              <a:gd name="connsiteX1-43" fmla="*/ 267 w 784492"/>
              <a:gd name="connsiteY1-44" fmla="*/ 0 h 809625"/>
              <a:gd name="connsiteX2-45" fmla="*/ 784492 w 784492"/>
              <a:gd name="connsiteY2-46" fmla="*/ 806450 h 809625"/>
              <a:gd name="connsiteX3-47" fmla="*/ 469900 w 784492"/>
              <a:gd name="connsiteY3-48" fmla="*/ 809625 h 809625"/>
              <a:gd name="connsiteX4-49" fmla="*/ 0 w 784492"/>
              <a:gd name="connsiteY4-50" fmla="*/ 365125 h 809625"/>
              <a:gd name="connsiteX0-51" fmla="*/ 0 w 784492"/>
              <a:gd name="connsiteY0-52" fmla="*/ 365125 h 835025"/>
              <a:gd name="connsiteX1-53" fmla="*/ 267 w 784492"/>
              <a:gd name="connsiteY1-54" fmla="*/ 0 h 835025"/>
              <a:gd name="connsiteX2-55" fmla="*/ 784492 w 784492"/>
              <a:gd name="connsiteY2-56" fmla="*/ 806450 h 835025"/>
              <a:gd name="connsiteX3-57" fmla="*/ 473075 w 784492"/>
              <a:gd name="connsiteY3-58" fmla="*/ 835025 h 835025"/>
              <a:gd name="connsiteX4-59" fmla="*/ 0 w 784492"/>
              <a:gd name="connsiteY4-60" fmla="*/ 365125 h 835025"/>
              <a:gd name="connsiteX0-61" fmla="*/ 0 w 791636"/>
              <a:gd name="connsiteY0-62" fmla="*/ 365125 h 835025"/>
              <a:gd name="connsiteX1-63" fmla="*/ 7411 w 791636"/>
              <a:gd name="connsiteY1-64" fmla="*/ 0 h 835025"/>
              <a:gd name="connsiteX2-65" fmla="*/ 791636 w 791636"/>
              <a:gd name="connsiteY2-66" fmla="*/ 806450 h 835025"/>
              <a:gd name="connsiteX3-67" fmla="*/ 480219 w 791636"/>
              <a:gd name="connsiteY3-68" fmla="*/ 835025 h 835025"/>
              <a:gd name="connsiteX4-69" fmla="*/ 0 w 791636"/>
              <a:gd name="connsiteY4-70" fmla="*/ 365125 h 835025"/>
              <a:gd name="connsiteX0-71" fmla="*/ 4495 w 784225"/>
              <a:gd name="connsiteY0-72" fmla="*/ 369887 h 835025"/>
              <a:gd name="connsiteX1-73" fmla="*/ 0 w 784225"/>
              <a:gd name="connsiteY1-74" fmla="*/ 0 h 835025"/>
              <a:gd name="connsiteX2-75" fmla="*/ 784225 w 784225"/>
              <a:gd name="connsiteY2-76" fmla="*/ 806450 h 835025"/>
              <a:gd name="connsiteX3-77" fmla="*/ 472808 w 784225"/>
              <a:gd name="connsiteY3-78" fmla="*/ 835025 h 835025"/>
              <a:gd name="connsiteX4-79" fmla="*/ 4495 w 784225"/>
              <a:gd name="connsiteY4-80" fmla="*/ 369887 h 835025"/>
              <a:gd name="connsiteX0-81" fmla="*/ 403 w 784896"/>
              <a:gd name="connsiteY0-82" fmla="*/ 384175 h 835025"/>
              <a:gd name="connsiteX1-83" fmla="*/ 671 w 784896"/>
              <a:gd name="connsiteY1-84" fmla="*/ 0 h 835025"/>
              <a:gd name="connsiteX2-85" fmla="*/ 784896 w 784896"/>
              <a:gd name="connsiteY2-86" fmla="*/ 806450 h 835025"/>
              <a:gd name="connsiteX3-87" fmla="*/ 473479 w 784896"/>
              <a:gd name="connsiteY3-88" fmla="*/ 835025 h 835025"/>
              <a:gd name="connsiteX4-89" fmla="*/ 403 w 784896"/>
              <a:gd name="connsiteY4-90" fmla="*/ 384175 h 835025"/>
              <a:gd name="connsiteX0-91" fmla="*/ 2113 w 784225"/>
              <a:gd name="connsiteY0-92" fmla="*/ 362744 h 835025"/>
              <a:gd name="connsiteX1-93" fmla="*/ 0 w 784225"/>
              <a:gd name="connsiteY1-94" fmla="*/ 0 h 835025"/>
              <a:gd name="connsiteX2-95" fmla="*/ 784225 w 784225"/>
              <a:gd name="connsiteY2-96" fmla="*/ 806450 h 835025"/>
              <a:gd name="connsiteX3-97" fmla="*/ 472808 w 784225"/>
              <a:gd name="connsiteY3-98" fmla="*/ 835025 h 835025"/>
              <a:gd name="connsiteX4-99" fmla="*/ 2113 w 784225"/>
              <a:gd name="connsiteY4-100" fmla="*/ 362744 h 835025"/>
              <a:gd name="connsiteX0-101" fmla="*/ 2113 w 784225"/>
              <a:gd name="connsiteY0-102" fmla="*/ 362744 h 830263"/>
              <a:gd name="connsiteX1-103" fmla="*/ 0 w 784225"/>
              <a:gd name="connsiteY1-104" fmla="*/ 0 h 830263"/>
              <a:gd name="connsiteX2-105" fmla="*/ 784225 w 784225"/>
              <a:gd name="connsiteY2-106" fmla="*/ 806450 h 830263"/>
              <a:gd name="connsiteX3-107" fmla="*/ 460902 w 784225"/>
              <a:gd name="connsiteY3-108" fmla="*/ 830263 h 830263"/>
              <a:gd name="connsiteX4-109" fmla="*/ 2113 w 784225"/>
              <a:gd name="connsiteY4-110" fmla="*/ 362744 h 830263"/>
              <a:gd name="connsiteX0-111" fmla="*/ 403 w 784897"/>
              <a:gd name="connsiteY0-112" fmla="*/ 360363 h 830263"/>
              <a:gd name="connsiteX1-113" fmla="*/ 672 w 784897"/>
              <a:gd name="connsiteY1-114" fmla="*/ 0 h 830263"/>
              <a:gd name="connsiteX2-115" fmla="*/ 784897 w 784897"/>
              <a:gd name="connsiteY2-116" fmla="*/ 806450 h 830263"/>
              <a:gd name="connsiteX3-117" fmla="*/ 461574 w 784897"/>
              <a:gd name="connsiteY3-118" fmla="*/ 830263 h 830263"/>
              <a:gd name="connsiteX4-119" fmla="*/ 403 w 784897"/>
              <a:gd name="connsiteY4-120" fmla="*/ 360363 h 83026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84897" h="830263">
                <a:moveTo>
                  <a:pt x="403" y="360363"/>
                </a:moveTo>
                <a:cubicBezTo>
                  <a:pt x="-1095" y="237067"/>
                  <a:pt x="2170" y="123296"/>
                  <a:pt x="672" y="0"/>
                </a:cubicBezTo>
                <a:lnTo>
                  <a:pt x="784897" y="806450"/>
                </a:lnTo>
                <a:lnTo>
                  <a:pt x="461574" y="830263"/>
                </a:lnTo>
                <a:lnTo>
                  <a:pt x="403" y="360363"/>
                </a:lnTo>
                <a:close/>
              </a:path>
            </a:pathLst>
          </a:custGeom>
          <a:solidFill>
            <a:srgbClr val="D0EDD1">
              <a:lumMod val="90000"/>
            </a:srgbClr>
          </a:solidFill>
          <a:ln>
            <a:noFill/>
          </a:ln>
        </p:spPr>
        <p:style>
          <a:lnRef idx="2">
            <a:srgbClr val="159F18">
              <a:shade val="50000"/>
            </a:srgbClr>
          </a:lnRef>
          <a:fillRef idx="1">
            <a:srgbClr val="159F18"/>
          </a:fillRef>
          <a:effectRef idx="0">
            <a:srgbClr val="159F18"/>
          </a:effectRef>
          <a:fontRef idx="minor">
            <a:srgbClr val="FFFFFF"/>
          </a:fontRef>
        </p:style>
        <p:txBody>
          <a:bodyPr rtlCol="0" anchor="ctr"/>
          <a:p>
            <a:pPr algn="ctr" defTabSz="68580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" name="矩形 24"/>
          <p:cNvSpPr/>
          <p:nvPr>
            <p:custDataLst>
              <p:tags r:id="rId3"/>
            </p:custDataLst>
          </p:nvPr>
        </p:nvSpPr>
        <p:spPr>
          <a:xfrm>
            <a:off x="11419840" y="6076315"/>
            <a:ext cx="774065" cy="781685"/>
          </a:xfrm>
          <a:custGeom>
            <a:avLst/>
            <a:gdLst>
              <a:gd name="connsiteX0" fmla="*/ 0 w 217743"/>
              <a:gd name="connsiteY0" fmla="*/ 0 h 657729"/>
              <a:gd name="connsiteX1" fmla="*/ 217743 w 217743"/>
              <a:gd name="connsiteY1" fmla="*/ 0 h 657729"/>
              <a:gd name="connsiteX2" fmla="*/ 217743 w 217743"/>
              <a:gd name="connsiteY2" fmla="*/ 657729 h 657729"/>
              <a:gd name="connsiteX3" fmla="*/ 0 w 217743"/>
              <a:gd name="connsiteY3" fmla="*/ 657729 h 657729"/>
              <a:gd name="connsiteX4" fmla="*/ 0 w 217743"/>
              <a:gd name="connsiteY4" fmla="*/ 0 h 657729"/>
              <a:gd name="connsiteX0-1" fmla="*/ 0 w 686849"/>
              <a:gd name="connsiteY0-2" fmla="*/ 0 h 678656"/>
              <a:gd name="connsiteX1-3" fmla="*/ 686849 w 686849"/>
              <a:gd name="connsiteY1-4" fmla="*/ 678656 h 678656"/>
              <a:gd name="connsiteX2-5" fmla="*/ 217743 w 686849"/>
              <a:gd name="connsiteY2-6" fmla="*/ 657729 h 678656"/>
              <a:gd name="connsiteX3-7" fmla="*/ 0 w 686849"/>
              <a:gd name="connsiteY3-8" fmla="*/ 657729 h 678656"/>
              <a:gd name="connsiteX4-9" fmla="*/ 0 w 686849"/>
              <a:gd name="connsiteY4-10" fmla="*/ 0 h 678656"/>
              <a:gd name="connsiteX0-11" fmla="*/ 676275 w 686849"/>
              <a:gd name="connsiteY0-12" fmla="*/ 0 h 450056"/>
              <a:gd name="connsiteX1-13" fmla="*/ 686849 w 686849"/>
              <a:gd name="connsiteY1-14" fmla="*/ 450056 h 450056"/>
              <a:gd name="connsiteX2-15" fmla="*/ 217743 w 686849"/>
              <a:gd name="connsiteY2-16" fmla="*/ 429129 h 450056"/>
              <a:gd name="connsiteX3-17" fmla="*/ 0 w 686849"/>
              <a:gd name="connsiteY3-18" fmla="*/ 429129 h 450056"/>
              <a:gd name="connsiteX4-19" fmla="*/ 676275 w 686849"/>
              <a:gd name="connsiteY4-20" fmla="*/ 0 h 450056"/>
              <a:gd name="connsiteX0-21" fmla="*/ 676275 w 686849"/>
              <a:gd name="connsiteY0-22" fmla="*/ 0 h 769648"/>
              <a:gd name="connsiteX1-23" fmla="*/ 686849 w 686849"/>
              <a:gd name="connsiteY1-24" fmla="*/ 450056 h 769648"/>
              <a:gd name="connsiteX2-25" fmla="*/ 351093 w 686849"/>
              <a:gd name="connsiteY2-26" fmla="*/ 769648 h 769648"/>
              <a:gd name="connsiteX3-27" fmla="*/ 0 w 686849"/>
              <a:gd name="connsiteY3-28" fmla="*/ 429129 h 769648"/>
              <a:gd name="connsiteX4-29" fmla="*/ 676275 w 686849"/>
              <a:gd name="connsiteY4-30" fmla="*/ 0 h 769648"/>
              <a:gd name="connsiteX0-31" fmla="*/ 762000 w 772574"/>
              <a:gd name="connsiteY0-32" fmla="*/ 0 h 779173"/>
              <a:gd name="connsiteX1-33" fmla="*/ 772574 w 772574"/>
              <a:gd name="connsiteY1-34" fmla="*/ 450056 h 779173"/>
              <a:gd name="connsiteX2-35" fmla="*/ 436818 w 772574"/>
              <a:gd name="connsiteY2-36" fmla="*/ 769648 h 779173"/>
              <a:gd name="connsiteX3-37" fmla="*/ 0 w 772574"/>
              <a:gd name="connsiteY3-38" fmla="*/ 779173 h 779173"/>
              <a:gd name="connsiteX4-39" fmla="*/ 762000 w 772574"/>
              <a:gd name="connsiteY4-40" fmla="*/ 0 h 779173"/>
              <a:gd name="connsiteX0-41" fmla="*/ 762000 w 772574"/>
              <a:gd name="connsiteY0-42" fmla="*/ 0 h 779173"/>
              <a:gd name="connsiteX1-43" fmla="*/ 772574 w 772574"/>
              <a:gd name="connsiteY1-44" fmla="*/ 450056 h 779173"/>
              <a:gd name="connsiteX2-45" fmla="*/ 453487 w 772574"/>
              <a:gd name="connsiteY2-46" fmla="*/ 776792 h 779173"/>
              <a:gd name="connsiteX3-47" fmla="*/ 0 w 772574"/>
              <a:gd name="connsiteY3-48" fmla="*/ 779173 h 779173"/>
              <a:gd name="connsiteX4-49" fmla="*/ 762000 w 772574"/>
              <a:gd name="connsiteY4-50" fmla="*/ 0 h 779173"/>
              <a:gd name="connsiteX0-51" fmla="*/ 773906 w 773906"/>
              <a:gd name="connsiteY0-52" fmla="*/ 0 h 781554"/>
              <a:gd name="connsiteX1-53" fmla="*/ 772574 w 773906"/>
              <a:gd name="connsiteY1-54" fmla="*/ 452437 h 781554"/>
              <a:gd name="connsiteX2-55" fmla="*/ 453487 w 773906"/>
              <a:gd name="connsiteY2-56" fmla="*/ 779173 h 781554"/>
              <a:gd name="connsiteX3-57" fmla="*/ 0 w 773906"/>
              <a:gd name="connsiteY3-58" fmla="*/ 781554 h 781554"/>
              <a:gd name="connsiteX4-59" fmla="*/ 773906 w 773906"/>
              <a:gd name="connsiteY4-60" fmla="*/ 0 h 781554"/>
              <a:gd name="connsiteX0-61" fmla="*/ 773906 w 773906"/>
              <a:gd name="connsiteY0-62" fmla="*/ 0 h 781554"/>
              <a:gd name="connsiteX1-63" fmla="*/ 772574 w 773906"/>
              <a:gd name="connsiteY1-64" fmla="*/ 452437 h 781554"/>
              <a:gd name="connsiteX2-65" fmla="*/ 453487 w 773906"/>
              <a:gd name="connsiteY2-66" fmla="*/ 779173 h 781554"/>
              <a:gd name="connsiteX3-67" fmla="*/ 0 w 773906"/>
              <a:gd name="connsiteY3-68" fmla="*/ 781554 h 781554"/>
              <a:gd name="connsiteX4-69" fmla="*/ 773906 w 773906"/>
              <a:gd name="connsiteY4-70" fmla="*/ 0 h 781554"/>
              <a:gd name="connsiteX0-71" fmla="*/ 773906 w 773906"/>
              <a:gd name="connsiteY0-72" fmla="*/ 0 h 781555"/>
              <a:gd name="connsiteX1-73" fmla="*/ 772574 w 773906"/>
              <a:gd name="connsiteY1-74" fmla="*/ 452437 h 781555"/>
              <a:gd name="connsiteX2-75" fmla="*/ 451105 w 773906"/>
              <a:gd name="connsiteY2-76" fmla="*/ 781555 h 781555"/>
              <a:gd name="connsiteX3-77" fmla="*/ 0 w 773906"/>
              <a:gd name="connsiteY3-78" fmla="*/ 781554 h 781555"/>
              <a:gd name="connsiteX4-79" fmla="*/ 773906 w 773906"/>
              <a:gd name="connsiteY4-80" fmla="*/ 0 h 78155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73906" h="781555">
                <a:moveTo>
                  <a:pt x="773906" y="0"/>
                </a:moveTo>
                <a:lnTo>
                  <a:pt x="772574" y="452437"/>
                </a:lnTo>
                <a:lnTo>
                  <a:pt x="451105" y="781555"/>
                </a:lnTo>
                <a:lnTo>
                  <a:pt x="0" y="781554"/>
                </a:lnTo>
                <a:lnTo>
                  <a:pt x="773906" y="0"/>
                </a:lnTo>
                <a:close/>
              </a:path>
            </a:pathLst>
          </a:custGeom>
          <a:solidFill>
            <a:srgbClr val="D0EDD1">
              <a:lumMod val="50000"/>
            </a:srgbClr>
          </a:solidFill>
          <a:ln>
            <a:noFill/>
          </a:ln>
        </p:spPr>
        <p:style>
          <a:lnRef idx="2">
            <a:srgbClr val="159F18">
              <a:shade val="50000"/>
            </a:srgbClr>
          </a:lnRef>
          <a:fillRef idx="1">
            <a:srgbClr val="159F18"/>
          </a:fillRef>
          <a:effectRef idx="0">
            <a:srgbClr val="159F18"/>
          </a:effectRef>
          <a:fontRef idx="minor">
            <a:srgbClr val="FFFFFF"/>
          </a:fontRef>
        </p:style>
        <p:txBody>
          <a:bodyPr rtlCol="0" anchor="ctr"/>
          <a:p>
            <a:pPr algn="ctr" defTabSz="685800"/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8" name="矩形 25"/>
          <p:cNvSpPr/>
          <p:nvPr>
            <p:custDataLst>
              <p:tags r:id="rId4"/>
            </p:custDataLst>
          </p:nvPr>
        </p:nvSpPr>
        <p:spPr>
          <a:xfrm>
            <a:off x="588010" y="6269990"/>
            <a:ext cx="1122045" cy="588010"/>
          </a:xfrm>
          <a:custGeom>
            <a:avLst/>
            <a:gdLst>
              <a:gd name="connsiteX0" fmla="*/ 0 w 250825"/>
              <a:gd name="connsiteY0" fmla="*/ 0 h 723900"/>
              <a:gd name="connsiteX1" fmla="*/ 250825 w 250825"/>
              <a:gd name="connsiteY1" fmla="*/ 0 h 723900"/>
              <a:gd name="connsiteX2" fmla="*/ 250825 w 250825"/>
              <a:gd name="connsiteY2" fmla="*/ 723900 h 723900"/>
              <a:gd name="connsiteX3" fmla="*/ 0 w 250825"/>
              <a:gd name="connsiteY3" fmla="*/ 723900 h 723900"/>
              <a:gd name="connsiteX4" fmla="*/ 0 w 250825"/>
              <a:gd name="connsiteY4" fmla="*/ 0 h 723900"/>
              <a:gd name="connsiteX0-1" fmla="*/ 0 w 1031875"/>
              <a:gd name="connsiteY0-2" fmla="*/ 152400 h 723900"/>
              <a:gd name="connsiteX1-3" fmla="*/ 1031875 w 1031875"/>
              <a:gd name="connsiteY1-4" fmla="*/ 0 h 723900"/>
              <a:gd name="connsiteX2-5" fmla="*/ 1031875 w 1031875"/>
              <a:gd name="connsiteY2-6" fmla="*/ 723900 h 723900"/>
              <a:gd name="connsiteX3-7" fmla="*/ 781050 w 1031875"/>
              <a:gd name="connsiteY3-8" fmla="*/ 723900 h 723900"/>
              <a:gd name="connsiteX4-9" fmla="*/ 0 w 1031875"/>
              <a:gd name="connsiteY4-10" fmla="*/ 152400 h 723900"/>
              <a:gd name="connsiteX0-11" fmla="*/ 0 w 1031875"/>
              <a:gd name="connsiteY0-12" fmla="*/ 0 h 571500"/>
              <a:gd name="connsiteX1-13" fmla="*/ 569912 w 1031875"/>
              <a:gd name="connsiteY1-14" fmla="*/ 50007 h 571500"/>
              <a:gd name="connsiteX2-15" fmla="*/ 1031875 w 1031875"/>
              <a:gd name="connsiteY2-16" fmla="*/ 571500 h 571500"/>
              <a:gd name="connsiteX3-17" fmla="*/ 781050 w 1031875"/>
              <a:gd name="connsiteY3-18" fmla="*/ 571500 h 571500"/>
              <a:gd name="connsiteX4-19" fmla="*/ 0 w 1031875"/>
              <a:gd name="connsiteY4-20" fmla="*/ 0 h 571500"/>
              <a:gd name="connsiteX0-21" fmla="*/ 0 w 1031875"/>
              <a:gd name="connsiteY0-22" fmla="*/ 0 h 571500"/>
              <a:gd name="connsiteX1-23" fmla="*/ 508000 w 1031875"/>
              <a:gd name="connsiteY1-24" fmla="*/ 7144 h 571500"/>
              <a:gd name="connsiteX2-25" fmla="*/ 1031875 w 1031875"/>
              <a:gd name="connsiteY2-26" fmla="*/ 571500 h 571500"/>
              <a:gd name="connsiteX3-27" fmla="*/ 781050 w 1031875"/>
              <a:gd name="connsiteY3-28" fmla="*/ 571500 h 571500"/>
              <a:gd name="connsiteX4-29" fmla="*/ 0 w 1031875"/>
              <a:gd name="connsiteY4-30" fmla="*/ 0 h 571500"/>
              <a:gd name="connsiteX0-31" fmla="*/ 0 w 1031875"/>
              <a:gd name="connsiteY0-32" fmla="*/ 0 h 578644"/>
              <a:gd name="connsiteX1-33" fmla="*/ 508000 w 1031875"/>
              <a:gd name="connsiteY1-34" fmla="*/ 7144 h 578644"/>
              <a:gd name="connsiteX2-35" fmla="*/ 1031875 w 1031875"/>
              <a:gd name="connsiteY2-36" fmla="*/ 571500 h 578644"/>
              <a:gd name="connsiteX3-37" fmla="*/ 573881 w 1031875"/>
              <a:gd name="connsiteY3-38" fmla="*/ 578644 h 578644"/>
              <a:gd name="connsiteX4-39" fmla="*/ 0 w 1031875"/>
              <a:gd name="connsiteY4-40" fmla="*/ 0 h 578644"/>
              <a:gd name="connsiteX0-41" fmla="*/ 0 w 1031875"/>
              <a:gd name="connsiteY0-42" fmla="*/ 0 h 573882"/>
              <a:gd name="connsiteX1-43" fmla="*/ 508000 w 1031875"/>
              <a:gd name="connsiteY1-44" fmla="*/ 7144 h 573882"/>
              <a:gd name="connsiteX2-45" fmla="*/ 1031875 w 1031875"/>
              <a:gd name="connsiteY2-46" fmla="*/ 571500 h 573882"/>
              <a:gd name="connsiteX3-47" fmla="*/ 585788 w 1031875"/>
              <a:gd name="connsiteY3-48" fmla="*/ 573882 h 573882"/>
              <a:gd name="connsiteX4-49" fmla="*/ 0 w 1031875"/>
              <a:gd name="connsiteY4-50" fmla="*/ 0 h 573882"/>
              <a:gd name="connsiteX0-51" fmla="*/ 0 w 1031875"/>
              <a:gd name="connsiteY0-52" fmla="*/ 0 h 581025"/>
              <a:gd name="connsiteX1-53" fmla="*/ 508000 w 1031875"/>
              <a:gd name="connsiteY1-54" fmla="*/ 7144 h 581025"/>
              <a:gd name="connsiteX2-55" fmla="*/ 1031875 w 1031875"/>
              <a:gd name="connsiteY2-56" fmla="*/ 571500 h 581025"/>
              <a:gd name="connsiteX3-57" fmla="*/ 573881 w 1031875"/>
              <a:gd name="connsiteY3-58" fmla="*/ 581025 h 581025"/>
              <a:gd name="connsiteX4-59" fmla="*/ 0 w 1031875"/>
              <a:gd name="connsiteY4-60" fmla="*/ 0 h 581025"/>
              <a:gd name="connsiteX0-61" fmla="*/ 0 w 889000"/>
              <a:gd name="connsiteY0-62" fmla="*/ 0 h 581025"/>
              <a:gd name="connsiteX1-63" fmla="*/ 508000 w 889000"/>
              <a:gd name="connsiteY1-64" fmla="*/ 7144 h 581025"/>
              <a:gd name="connsiteX2-65" fmla="*/ 889000 w 889000"/>
              <a:gd name="connsiteY2-66" fmla="*/ 578643 h 581025"/>
              <a:gd name="connsiteX3-67" fmla="*/ 573881 w 889000"/>
              <a:gd name="connsiteY3-68" fmla="*/ 581025 h 581025"/>
              <a:gd name="connsiteX4-69" fmla="*/ 0 w 889000"/>
              <a:gd name="connsiteY4-70" fmla="*/ 0 h 581025"/>
              <a:gd name="connsiteX0-71" fmla="*/ 0 w 1122362"/>
              <a:gd name="connsiteY0-72" fmla="*/ 0 h 588168"/>
              <a:gd name="connsiteX1-73" fmla="*/ 508000 w 1122362"/>
              <a:gd name="connsiteY1-74" fmla="*/ 7144 h 588168"/>
              <a:gd name="connsiteX2-75" fmla="*/ 1122362 w 1122362"/>
              <a:gd name="connsiteY2-76" fmla="*/ 588168 h 588168"/>
              <a:gd name="connsiteX3-77" fmla="*/ 573881 w 1122362"/>
              <a:gd name="connsiteY3-78" fmla="*/ 581025 h 588168"/>
              <a:gd name="connsiteX4-79" fmla="*/ 0 w 1122362"/>
              <a:gd name="connsiteY4-80" fmla="*/ 0 h 588168"/>
              <a:gd name="connsiteX0-81" fmla="*/ 0 w 1122362"/>
              <a:gd name="connsiteY0-82" fmla="*/ 0 h 588168"/>
              <a:gd name="connsiteX1-83" fmla="*/ 510381 w 1122362"/>
              <a:gd name="connsiteY1-84" fmla="*/ 0 h 588168"/>
              <a:gd name="connsiteX2-85" fmla="*/ 1122362 w 1122362"/>
              <a:gd name="connsiteY2-86" fmla="*/ 588168 h 588168"/>
              <a:gd name="connsiteX3-87" fmla="*/ 573881 w 1122362"/>
              <a:gd name="connsiteY3-88" fmla="*/ 581025 h 588168"/>
              <a:gd name="connsiteX4-89" fmla="*/ 0 w 1122362"/>
              <a:gd name="connsiteY4-90" fmla="*/ 0 h 588168"/>
              <a:gd name="connsiteX0-91" fmla="*/ 0 w 1122362"/>
              <a:gd name="connsiteY0-92" fmla="*/ 0 h 588169"/>
              <a:gd name="connsiteX1-93" fmla="*/ 510381 w 1122362"/>
              <a:gd name="connsiteY1-94" fmla="*/ 0 h 588169"/>
              <a:gd name="connsiteX2-95" fmla="*/ 1122362 w 1122362"/>
              <a:gd name="connsiteY2-96" fmla="*/ 588168 h 588169"/>
              <a:gd name="connsiteX3-97" fmla="*/ 578644 w 1122362"/>
              <a:gd name="connsiteY3-98" fmla="*/ 588169 h 588169"/>
              <a:gd name="connsiteX4-99" fmla="*/ 0 w 1122362"/>
              <a:gd name="connsiteY4-100" fmla="*/ 0 h 58816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122362" h="588169">
                <a:moveTo>
                  <a:pt x="0" y="0"/>
                </a:moveTo>
                <a:lnTo>
                  <a:pt x="510381" y="0"/>
                </a:lnTo>
                <a:lnTo>
                  <a:pt x="1122362" y="588168"/>
                </a:lnTo>
                <a:lnTo>
                  <a:pt x="578644" y="588169"/>
                </a:lnTo>
                <a:lnTo>
                  <a:pt x="0" y="0"/>
                </a:lnTo>
                <a:close/>
              </a:path>
            </a:pathLst>
          </a:custGeom>
          <a:solidFill>
            <a:srgbClr val="D0EDD1"/>
          </a:solidFill>
          <a:ln>
            <a:noFill/>
          </a:ln>
        </p:spPr>
        <p:style>
          <a:lnRef idx="2">
            <a:srgbClr val="159F18">
              <a:shade val="50000"/>
            </a:srgbClr>
          </a:lnRef>
          <a:fillRef idx="1">
            <a:srgbClr val="159F18"/>
          </a:fillRef>
          <a:effectRef idx="0">
            <a:srgbClr val="159F18"/>
          </a:effectRef>
          <a:fontRef idx="minor">
            <a:srgbClr val="FFFFFF"/>
          </a:fontRef>
        </p:style>
        <p:txBody>
          <a:bodyPr rtlCol="0" anchor="ctr"/>
          <a:p>
            <a:pPr algn="ctr" defTabSz="685800"/>
            <a:endParaRPr lang="zh-CN" altLang="en-US" dirty="0">
              <a:solidFill>
                <a:srgbClr val="FFFFFF"/>
              </a:solidFill>
            </a:endParaRPr>
          </a:p>
        </p:txBody>
      </p:sp>
      <p:pic>
        <p:nvPicPr>
          <p:cNvPr id="2" name="图片 1" descr="图片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285615" y="871855"/>
            <a:ext cx="7906385" cy="5985510"/>
          </a:xfrm>
          <a:prstGeom prst="rect">
            <a:avLst/>
          </a:prstGeom>
        </p:spPr>
      </p:pic>
      <p:sp>
        <p:nvSpPr>
          <p:cNvPr id="7" name="文本框 17"/>
          <p:cNvSpPr txBox="1"/>
          <p:nvPr>
            <p:custDataLst>
              <p:tags r:id="rId7"/>
            </p:custDataLst>
          </p:nvPr>
        </p:nvSpPr>
        <p:spPr>
          <a:xfrm>
            <a:off x="322580" y="1201420"/>
            <a:ext cx="7124065" cy="4874895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defPPr>
              <a:defRPr lang="zh-CN"/>
            </a:defPPr>
            <a:lvl1pPr indent="0" algn="ctr" defTabSz="913765">
              <a:spcBef>
                <a:spcPct val="20000"/>
              </a:spcBef>
              <a:buFont typeface="Arial" panose="020B0604020202020204" pitchFamily="34" charset="0"/>
              <a:buNone/>
              <a:defRPr>
                <a:solidFill>
                  <a:srgbClr val="FFFFFF">
                    <a:lumMod val="65000"/>
                  </a:srgbClr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200">
                <a:solidFill>
                  <a:srgbClr val="FFFFFF">
                    <a:lumMod val="65000"/>
                  </a:srgbClr>
                </a:solidFill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00">
                <a:solidFill>
                  <a:srgbClr val="FFFFFF">
                    <a:lumMod val="65000"/>
                  </a:srgbClr>
                </a:solidFill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050">
                <a:solidFill>
                  <a:srgbClr val="FFFFFF">
                    <a:lumMod val="65000"/>
                  </a:srgbClr>
                </a:solidFill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050">
                <a:solidFill>
                  <a:srgbClr val="FFFFFF">
                    <a:lumMod val="65000"/>
                  </a:srgbClr>
                </a:solidFill>
              </a:defRPr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pPr marL="0" lvl="0" indent="0" algn="l" defTabSz="685165" fontAlgn="auto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ct val="100000"/>
              <a:buNone/>
            </a:pPr>
            <a:r>
              <a:rPr lang="zh-CN" altLang="en-US" sz="3600" b="1" spc="1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</a:rPr>
              <a:t>区域督导工作职责</a:t>
            </a:r>
            <a:r>
              <a:rPr lang="zh-CN" altLang="en-US" sz="3600" spc="1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</a:rPr>
              <a:t> </a:t>
            </a:r>
            <a:endParaRPr lang="zh-CN" altLang="en-US" sz="3600" spc="150">
              <a:solidFill>
                <a:srgbClr val="000000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749300" lvl="1" indent="-304800" algn="l" defTabSz="685165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zh-CN" altLang="en-US" sz="3600" spc="1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</a:rPr>
              <a:t>指导思想</a:t>
            </a:r>
            <a:endParaRPr lang="zh-CN" altLang="en-US" sz="3600" spc="150">
              <a:solidFill>
                <a:srgbClr val="000000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749300" lvl="1" indent="-304800" algn="l" defTabSz="685165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zh-CN" altLang="en-US" sz="3600" spc="1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</a:rPr>
              <a:t>基本要求 </a:t>
            </a:r>
            <a:endParaRPr lang="zh-CN" altLang="en-US" sz="3600" spc="150">
              <a:solidFill>
                <a:srgbClr val="000000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749300" lvl="1" indent="-304800" algn="l" defTabSz="685165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zh-CN" altLang="en-US" sz="3600" spc="1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</a:rPr>
              <a:t>指导联盟园的管理工作</a:t>
            </a:r>
            <a:endParaRPr lang="zh-CN" altLang="en-US" sz="3600" spc="150">
              <a:solidFill>
                <a:srgbClr val="000000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749300" lvl="1" indent="-304800" algn="l" defTabSz="685165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zh-CN" altLang="en-US" sz="3600" spc="1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</a:rPr>
              <a:t>指导联盟园筑牢核心竞争力</a:t>
            </a:r>
            <a:endParaRPr lang="zh-CN" altLang="en-US" sz="3600" spc="150">
              <a:solidFill>
                <a:srgbClr val="000000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749300" lvl="1" indent="-304800" algn="l" defTabSz="685165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zh-CN" altLang="en-US" sz="3600" spc="1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</a:rPr>
              <a:t>规划区域整体运营方案</a:t>
            </a:r>
            <a:endParaRPr lang="zh-CN" altLang="en-US" sz="3600" spc="150">
              <a:solidFill>
                <a:srgbClr val="00000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  <p:custDataLst>
      <p:tags r:id="rId8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" name="任意多边形: 形状 48"/>
          <p:cNvSpPr/>
          <p:nvPr>
            <p:custDataLst>
              <p:tags r:id="rId1"/>
            </p:custDataLst>
          </p:nvPr>
        </p:nvSpPr>
        <p:spPr>
          <a:xfrm rot="10800000">
            <a:off x="11214100" y="615950"/>
            <a:ext cx="850900" cy="1039495"/>
          </a:xfrm>
          <a:custGeom>
            <a:avLst/>
            <a:gdLst>
              <a:gd name="connsiteX0" fmla="*/ 174788 w 340237"/>
              <a:gd name="connsiteY0" fmla="*/ 0 h 415819"/>
              <a:gd name="connsiteX1" fmla="*/ 340237 w 340237"/>
              <a:gd name="connsiteY1" fmla="*/ 0 h 415819"/>
              <a:gd name="connsiteX2" fmla="*/ 241322 w 340237"/>
              <a:gd name="connsiteY2" fmla="*/ 415819 h 415819"/>
              <a:gd name="connsiteX3" fmla="*/ 0 w 340237"/>
              <a:gd name="connsiteY3" fmla="*/ 415819 h 41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237" h="415819">
                <a:moveTo>
                  <a:pt x="174788" y="0"/>
                </a:moveTo>
                <a:lnTo>
                  <a:pt x="340237" y="0"/>
                </a:lnTo>
                <a:lnTo>
                  <a:pt x="241322" y="415819"/>
                </a:lnTo>
                <a:lnTo>
                  <a:pt x="0" y="415819"/>
                </a:lnTo>
                <a:close/>
              </a:path>
            </a:pathLst>
          </a:custGeom>
          <a:solidFill>
            <a:sysClr val="window" lastClr="FFFFFF">
              <a:lumMod val="85000"/>
              <a:alpha val="3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ea"/>
            </a:endParaRPr>
          </a:p>
        </p:txBody>
      </p:sp>
      <p:sp>
        <p:nvSpPr>
          <p:cNvPr id="50" name="任意多边形: 形状 49"/>
          <p:cNvSpPr/>
          <p:nvPr>
            <p:custDataLst>
              <p:tags r:id="rId2"/>
            </p:custDataLst>
          </p:nvPr>
        </p:nvSpPr>
        <p:spPr>
          <a:xfrm rot="10800000">
            <a:off x="10264775" y="615950"/>
            <a:ext cx="850900" cy="1039495"/>
          </a:xfrm>
          <a:custGeom>
            <a:avLst/>
            <a:gdLst>
              <a:gd name="connsiteX0" fmla="*/ 174788 w 340237"/>
              <a:gd name="connsiteY0" fmla="*/ 0 h 415819"/>
              <a:gd name="connsiteX1" fmla="*/ 340237 w 340237"/>
              <a:gd name="connsiteY1" fmla="*/ 0 h 415819"/>
              <a:gd name="connsiteX2" fmla="*/ 241322 w 340237"/>
              <a:gd name="connsiteY2" fmla="*/ 415819 h 415819"/>
              <a:gd name="connsiteX3" fmla="*/ 0 w 340237"/>
              <a:gd name="connsiteY3" fmla="*/ 415819 h 41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237" h="415819">
                <a:moveTo>
                  <a:pt x="174788" y="0"/>
                </a:moveTo>
                <a:lnTo>
                  <a:pt x="340237" y="0"/>
                </a:lnTo>
                <a:lnTo>
                  <a:pt x="241322" y="415819"/>
                </a:lnTo>
                <a:lnTo>
                  <a:pt x="0" y="415819"/>
                </a:lnTo>
                <a:close/>
              </a:path>
            </a:pathLst>
          </a:custGeom>
          <a:solidFill>
            <a:sysClr val="window" lastClr="FFFFFF">
              <a:lumMod val="85000"/>
              <a:alpha val="3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ea"/>
            </a:endParaRPr>
          </a:p>
        </p:txBody>
      </p:sp>
      <p:sp>
        <p:nvSpPr>
          <p:cNvPr id="9" name="矩形 8"/>
          <p:cNvSpPr/>
          <p:nvPr>
            <p:custDataLst>
              <p:tags r:id="rId3"/>
            </p:custDataLst>
          </p:nvPr>
        </p:nvSpPr>
        <p:spPr>
          <a:xfrm>
            <a:off x="0" y="2286000"/>
            <a:ext cx="12192000" cy="4572000"/>
          </a:xfrm>
          <a:prstGeom prst="rect">
            <a:avLst/>
          </a:prstGeom>
          <a:pattFill prst="ltDnDiag">
            <a:fgClr>
              <a:sysClr val="window" lastClr="FFFFFF">
                <a:lumMod val="85000"/>
              </a:sysClr>
            </a:fgClr>
            <a:bgClr>
              <a:sysClr val="window" lastClr="FFFFFF"/>
            </a:bgClr>
          </a:pattFill>
          <a:ln>
            <a:noFill/>
          </a:ln>
        </p:spPr>
        <p:style>
          <a:lnRef idx="2">
            <a:srgbClr val="4472C4">
              <a:shade val="50000"/>
            </a:srgbClr>
          </a:lnRef>
          <a:fillRef idx="1">
            <a:srgbClr val="4472C4"/>
          </a:fillRef>
          <a:effectRef idx="0">
            <a:srgbClr val="4472C4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ysClr val="window" lastClr="FFFFFF"/>
              </a:solidFill>
              <a:latin typeface="微软雅黑" panose="020B0503020204020204" charset="-122"/>
            </a:endParaRPr>
          </a:p>
        </p:txBody>
      </p:sp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922638" y="1553425"/>
            <a:ext cx="10354962" cy="469617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ffectLst>
            <a:outerShdw blurRad="127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rgbClr val="4472C4">
              <a:shade val="50000"/>
            </a:srgbClr>
          </a:lnRef>
          <a:fillRef idx="1">
            <a:srgbClr val="4472C4"/>
          </a:fillRef>
          <a:effectRef idx="0">
            <a:srgbClr val="4472C4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ysClr val="window" lastClr="FFFFFF"/>
              </a:solidFill>
              <a:latin typeface="微软雅黑" panose="020B0503020204020204" charset="-122"/>
            </a:endParaRPr>
          </a:p>
        </p:txBody>
      </p:sp>
      <p:sp>
        <p:nvSpPr>
          <p:cNvPr id="22" name="任意多边形 21"/>
          <p:cNvSpPr/>
          <p:nvPr>
            <p:custDataLst>
              <p:tags r:id="rId5"/>
            </p:custDataLst>
          </p:nvPr>
        </p:nvSpPr>
        <p:spPr>
          <a:xfrm>
            <a:off x="1570355" y="1783715"/>
            <a:ext cx="2595880" cy="1670050"/>
          </a:xfrm>
          <a:custGeom>
            <a:avLst/>
            <a:gdLst>
              <a:gd name="connsiteX0" fmla="*/ 176782 w 1993900"/>
              <a:gd name="connsiteY0" fmla="*/ 0 h 1282700"/>
              <a:gd name="connsiteX1" fmla="*/ 399032 w 1993900"/>
              <a:gd name="connsiteY1" fmla="*/ 0 h 1282700"/>
              <a:gd name="connsiteX2" fmla="*/ 435678 w 1993900"/>
              <a:gd name="connsiteY2" fmla="*/ 0 h 1282700"/>
              <a:gd name="connsiteX3" fmla="*/ 657928 w 1993900"/>
              <a:gd name="connsiteY3" fmla="*/ 0 h 1282700"/>
              <a:gd name="connsiteX4" fmla="*/ 854778 w 1993900"/>
              <a:gd name="connsiteY4" fmla="*/ 196850 h 1282700"/>
              <a:gd name="connsiteX5" fmla="*/ 996950 w 1993900"/>
              <a:gd name="connsiteY5" fmla="*/ 196850 h 1282700"/>
              <a:gd name="connsiteX6" fmla="*/ 1844248 w 1993900"/>
              <a:gd name="connsiteY6" fmla="*/ 196850 h 1282700"/>
              <a:gd name="connsiteX7" fmla="*/ 1993900 w 1993900"/>
              <a:gd name="connsiteY7" fmla="*/ 346502 h 1282700"/>
              <a:gd name="connsiteX8" fmla="*/ 1993900 w 1993900"/>
              <a:gd name="connsiteY8" fmla="*/ 590550 h 1282700"/>
              <a:gd name="connsiteX9" fmla="*/ 1993900 w 1993900"/>
              <a:gd name="connsiteY9" fmla="*/ 1105918 h 1282700"/>
              <a:gd name="connsiteX10" fmla="*/ 1993900 w 1993900"/>
              <a:gd name="connsiteY10" fmla="*/ 1133048 h 1282700"/>
              <a:gd name="connsiteX11" fmla="*/ 1844248 w 1993900"/>
              <a:gd name="connsiteY11" fmla="*/ 1282700 h 1282700"/>
              <a:gd name="connsiteX12" fmla="*/ 1817118 w 1993900"/>
              <a:gd name="connsiteY12" fmla="*/ 1282700 h 1282700"/>
              <a:gd name="connsiteX13" fmla="*/ 996950 w 1993900"/>
              <a:gd name="connsiteY13" fmla="*/ 1282700 h 1282700"/>
              <a:gd name="connsiteX14" fmla="*/ 399032 w 1993900"/>
              <a:gd name="connsiteY14" fmla="*/ 1282700 h 1282700"/>
              <a:gd name="connsiteX15" fmla="*/ 371902 w 1993900"/>
              <a:gd name="connsiteY15" fmla="*/ 1282700 h 1282700"/>
              <a:gd name="connsiteX16" fmla="*/ 176782 w 1993900"/>
              <a:gd name="connsiteY16" fmla="*/ 1282700 h 1282700"/>
              <a:gd name="connsiteX17" fmla="*/ 149652 w 1993900"/>
              <a:gd name="connsiteY17" fmla="*/ 1282700 h 1282700"/>
              <a:gd name="connsiteX18" fmla="*/ 0 w 1993900"/>
              <a:gd name="connsiteY18" fmla="*/ 1133048 h 1282700"/>
              <a:gd name="connsiteX19" fmla="*/ 0 w 1993900"/>
              <a:gd name="connsiteY19" fmla="*/ 1105918 h 1282700"/>
              <a:gd name="connsiteX20" fmla="*/ 0 w 1993900"/>
              <a:gd name="connsiteY20" fmla="*/ 346502 h 1282700"/>
              <a:gd name="connsiteX21" fmla="*/ 0 w 1993900"/>
              <a:gd name="connsiteY21" fmla="*/ 176782 h 1282700"/>
              <a:gd name="connsiteX22" fmla="*/ 176782 w 1993900"/>
              <a:gd name="connsiteY22" fmla="*/ 0 h 128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993900" h="1282700">
                <a:moveTo>
                  <a:pt x="176782" y="0"/>
                </a:moveTo>
                <a:lnTo>
                  <a:pt x="399032" y="0"/>
                </a:lnTo>
                <a:lnTo>
                  <a:pt x="435678" y="0"/>
                </a:lnTo>
                <a:lnTo>
                  <a:pt x="657928" y="0"/>
                </a:lnTo>
                <a:lnTo>
                  <a:pt x="854778" y="196850"/>
                </a:lnTo>
                <a:lnTo>
                  <a:pt x="996950" y="196850"/>
                </a:lnTo>
                <a:lnTo>
                  <a:pt x="1844248" y="196850"/>
                </a:lnTo>
                <a:cubicBezTo>
                  <a:pt x="1926899" y="196850"/>
                  <a:pt x="1993900" y="263851"/>
                  <a:pt x="1993900" y="346502"/>
                </a:cubicBezTo>
                <a:lnTo>
                  <a:pt x="1993900" y="590550"/>
                </a:lnTo>
                <a:lnTo>
                  <a:pt x="1993900" y="1105918"/>
                </a:lnTo>
                <a:lnTo>
                  <a:pt x="1993900" y="1133048"/>
                </a:lnTo>
                <a:cubicBezTo>
                  <a:pt x="1993900" y="1215699"/>
                  <a:pt x="1926899" y="1282700"/>
                  <a:pt x="1844248" y="1282700"/>
                </a:cubicBezTo>
                <a:lnTo>
                  <a:pt x="1817118" y="1282700"/>
                </a:lnTo>
                <a:lnTo>
                  <a:pt x="996950" y="1282700"/>
                </a:lnTo>
                <a:lnTo>
                  <a:pt x="399032" y="1282700"/>
                </a:lnTo>
                <a:lnTo>
                  <a:pt x="371902" y="1282700"/>
                </a:lnTo>
                <a:lnTo>
                  <a:pt x="176782" y="1282700"/>
                </a:lnTo>
                <a:lnTo>
                  <a:pt x="149652" y="1282700"/>
                </a:lnTo>
                <a:cubicBezTo>
                  <a:pt x="67001" y="1282700"/>
                  <a:pt x="0" y="1215699"/>
                  <a:pt x="0" y="1133048"/>
                </a:cubicBezTo>
                <a:lnTo>
                  <a:pt x="0" y="1105918"/>
                </a:lnTo>
                <a:lnTo>
                  <a:pt x="0" y="346502"/>
                </a:lnTo>
                <a:lnTo>
                  <a:pt x="0" y="176782"/>
                </a:lnTo>
                <a:cubicBezTo>
                  <a:pt x="0" y="79148"/>
                  <a:pt x="79148" y="0"/>
                  <a:pt x="176782" y="0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lnSpc>
                <a:spcPct val="120000"/>
              </a:lnSpc>
            </a:pPr>
            <a:endParaRPr lang="zh-CN" altLang="en-US" sz="2800" b="1" kern="0" dirty="0">
              <a:solidFill>
                <a:srgbClr val="1F74AD"/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任意多边形 25"/>
          <p:cNvSpPr/>
          <p:nvPr>
            <p:custDataLst>
              <p:tags r:id="rId6"/>
            </p:custDataLst>
          </p:nvPr>
        </p:nvSpPr>
        <p:spPr>
          <a:xfrm>
            <a:off x="1570355" y="2089785"/>
            <a:ext cx="2595880" cy="1363980"/>
          </a:xfrm>
          <a:custGeom>
            <a:avLst/>
            <a:gdLst>
              <a:gd name="connsiteX0" fmla="*/ 908048 w 1993900"/>
              <a:gd name="connsiteY0" fmla="*/ 0 h 1047750"/>
              <a:gd name="connsiteX1" fmla="*/ 1849499 w 1993900"/>
              <a:gd name="connsiteY1" fmla="*/ 0 h 1047750"/>
              <a:gd name="connsiteX2" fmla="*/ 1993900 w 1993900"/>
              <a:gd name="connsiteY2" fmla="*/ 144401 h 1047750"/>
              <a:gd name="connsiteX3" fmla="*/ 1993900 w 1993900"/>
              <a:gd name="connsiteY3" fmla="*/ 903349 h 1047750"/>
              <a:gd name="connsiteX4" fmla="*/ 1849499 w 1993900"/>
              <a:gd name="connsiteY4" fmla="*/ 1047750 h 1047750"/>
              <a:gd name="connsiteX5" fmla="*/ 144401 w 1993900"/>
              <a:gd name="connsiteY5" fmla="*/ 1047750 h 1047750"/>
              <a:gd name="connsiteX6" fmla="*/ 0 w 1993900"/>
              <a:gd name="connsiteY6" fmla="*/ 903349 h 1047750"/>
              <a:gd name="connsiteX7" fmla="*/ 0 w 1993900"/>
              <a:gd name="connsiteY7" fmla="*/ 239711 h 1047750"/>
              <a:gd name="connsiteX8" fmla="*/ 115888 w 1993900"/>
              <a:gd name="connsiteY8" fmla="*/ 123823 h 1047750"/>
              <a:gd name="connsiteX9" fmla="*/ 784225 w 1993900"/>
              <a:gd name="connsiteY9" fmla="*/ 123823 h 104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93900" h="1047750">
                <a:moveTo>
                  <a:pt x="908048" y="0"/>
                </a:moveTo>
                <a:lnTo>
                  <a:pt x="1849499" y="0"/>
                </a:lnTo>
                <a:cubicBezTo>
                  <a:pt x="1929249" y="0"/>
                  <a:pt x="1993900" y="64651"/>
                  <a:pt x="1993900" y="144401"/>
                </a:cubicBezTo>
                <a:lnTo>
                  <a:pt x="1993900" y="903349"/>
                </a:lnTo>
                <a:cubicBezTo>
                  <a:pt x="1993900" y="983099"/>
                  <a:pt x="1929249" y="1047750"/>
                  <a:pt x="1849499" y="1047750"/>
                </a:cubicBezTo>
                <a:lnTo>
                  <a:pt x="144401" y="1047750"/>
                </a:lnTo>
                <a:cubicBezTo>
                  <a:pt x="64651" y="1047750"/>
                  <a:pt x="0" y="983099"/>
                  <a:pt x="0" y="903349"/>
                </a:cubicBezTo>
                <a:lnTo>
                  <a:pt x="0" y="239711"/>
                </a:lnTo>
                <a:lnTo>
                  <a:pt x="115888" y="123823"/>
                </a:lnTo>
                <a:lnTo>
                  <a:pt x="784225" y="123823"/>
                </a:lnTo>
                <a:close/>
              </a:path>
            </a:pathLst>
          </a:custGeom>
          <a:solidFill>
            <a:srgbClr val="1F74AD"/>
          </a:solidFill>
        </p:spPr>
        <p:txBody>
          <a:bodyPr rot="0" spcFirstLastPara="0" vertOverflow="overflow" horzOverflow="overflow" vert="horz" wrap="square" lIns="91440" tIns="216000" rIns="91440" bIns="45720" numCol="1" spcCol="0" rtlCol="0" fromWordArt="0" anchor="ctr" anchorCtr="0" forceAA="0" compatLnSpc="1">
            <a:normAutofit/>
          </a:bodyPr>
          <a:p>
            <a:pPr algn="ctr">
              <a:lnSpc>
                <a:spcPct val="120000"/>
              </a:lnSpc>
            </a:pPr>
            <a:endParaRPr lang="zh-CN" altLang="en-US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>
            <p:custDataLst>
              <p:tags r:id="rId7"/>
            </p:custDataLst>
          </p:nvPr>
        </p:nvSpPr>
        <p:spPr>
          <a:xfrm>
            <a:off x="1635760" y="2338070"/>
            <a:ext cx="2465070" cy="867410"/>
          </a:xfrm>
          <a:prstGeom prst="rect">
            <a:avLst/>
          </a:prstGeom>
          <a:noFill/>
        </p:spPr>
        <p:txBody>
          <a:bodyPr wrap="square" lIns="90000" tIns="46800" rIns="90000" bIns="46800" rtlCol="0" anchor="ctr" anchorCtr="0">
            <a:normAutofit/>
          </a:bodyPr>
          <a:p>
            <a:pPr marL="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200" b="1" spc="15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rPr>
              <a:t>坚定信念</a:t>
            </a:r>
            <a:endParaRPr lang="zh-CN" altLang="en-US" sz="3200" b="1" spc="15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1" name="任意多边形 30"/>
          <p:cNvSpPr/>
          <p:nvPr>
            <p:custDataLst>
              <p:tags r:id="rId8"/>
            </p:custDataLst>
          </p:nvPr>
        </p:nvSpPr>
        <p:spPr>
          <a:xfrm>
            <a:off x="4779645" y="2903855"/>
            <a:ext cx="2595880" cy="1670050"/>
          </a:xfrm>
          <a:custGeom>
            <a:avLst/>
            <a:gdLst>
              <a:gd name="connsiteX0" fmla="*/ 176782 w 1993900"/>
              <a:gd name="connsiteY0" fmla="*/ 0 h 1282700"/>
              <a:gd name="connsiteX1" fmla="*/ 399032 w 1993900"/>
              <a:gd name="connsiteY1" fmla="*/ 0 h 1282700"/>
              <a:gd name="connsiteX2" fmla="*/ 435678 w 1993900"/>
              <a:gd name="connsiteY2" fmla="*/ 0 h 1282700"/>
              <a:gd name="connsiteX3" fmla="*/ 657928 w 1993900"/>
              <a:gd name="connsiteY3" fmla="*/ 0 h 1282700"/>
              <a:gd name="connsiteX4" fmla="*/ 854778 w 1993900"/>
              <a:gd name="connsiteY4" fmla="*/ 196850 h 1282700"/>
              <a:gd name="connsiteX5" fmla="*/ 996950 w 1993900"/>
              <a:gd name="connsiteY5" fmla="*/ 196850 h 1282700"/>
              <a:gd name="connsiteX6" fmla="*/ 1844248 w 1993900"/>
              <a:gd name="connsiteY6" fmla="*/ 196850 h 1282700"/>
              <a:gd name="connsiteX7" fmla="*/ 1993900 w 1993900"/>
              <a:gd name="connsiteY7" fmla="*/ 346502 h 1282700"/>
              <a:gd name="connsiteX8" fmla="*/ 1993900 w 1993900"/>
              <a:gd name="connsiteY8" fmla="*/ 590550 h 1282700"/>
              <a:gd name="connsiteX9" fmla="*/ 1993900 w 1993900"/>
              <a:gd name="connsiteY9" fmla="*/ 1105918 h 1282700"/>
              <a:gd name="connsiteX10" fmla="*/ 1993900 w 1993900"/>
              <a:gd name="connsiteY10" fmla="*/ 1133048 h 1282700"/>
              <a:gd name="connsiteX11" fmla="*/ 1844248 w 1993900"/>
              <a:gd name="connsiteY11" fmla="*/ 1282700 h 1282700"/>
              <a:gd name="connsiteX12" fmla="*/ 1817118 w 1993900"/>
              <a:gd name="connsiteY12" fmla="*/ 1282700 h 1282700"/>
              <a:gd name="connsiteX13" fmla="*/ 996950 w 1993900"/>
              <a:gd name="connsiteY13" fmla="*/ 1282700 h 1282700"/>
              <a:gd name="connsiteX14" fmla="*/ 399032 w 1993900"/>
              <a:gd name="connsiteY14" fmla="*/ 1282700 h 1282700"/>
              <a:gd name="connsiteX15" fmla="*/ 371902 w 1993900"/>
              <a:gd name="connsiteY15" fmla="*/ 1282700 h 1282700"/>
              <a:gd name="connsiteX16" fmla="*/ 176782 w 1993900"/>
              <a:gd name="connsiteY16" fmla="*/ 1282700 h 1282700"/>
              <a:gd name="connsiteX17" fmla="*/ 149652 w 1993900"/>
              <a:gd name="connsiteY17" fmla="*/ 1282700 h 1282700"/>
              <a:gd name="connsiteX18" fmla="*/ 0 w 1993900"/>
              <a:gd name="connsiteY18" fmla="*/ 1133048 h 1282700"/>
              <a:gd name="connsiteX19" fmla="*/ 0 w 1993900"/>
              <a:gd name="connsiteY19" fmla="*/ 1105918 h 1282700"/>
              <a:gd name="connsiteX20" fmla="*/ 0 w 1993900"/>
              <a:gd name="connsiteY20" fmla="*/ 346502 h 1282700"/>
              <a:gd name="connsiteX21" fmla="*/ 0 w 1993900"/>
              <a:gd name="connsiteY21" fmla="*/ 176782 h 1282700"/>
              <a:gd name="connsiteX22" fmla="*/ 176782 w 1993900"/>
              <a:gd name="connsiteY22" fmla="*/ 0 h 128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993900" h="1282700">
                <a:moveTo>
                  <a:pt x="176782" y="0"/>
                </a:moveTo>
                <a:lnTo>
                  <a:pt x="399032" y="0"/>
                </a:lnTo>
                <a:lnTo>
                  <a:pt x="435678" y="0"/>
                </a:lnTo>
                <a:lnTo>
                  <a:pt x="657928" y="0"/>
                </a:lnTo>
                <a:lnTo>
                  <a:pt x="854778" y="196850"/>
                </a:lnTo>
                <a:lnTo>
                  <a:pt x="996950" y="196850"/>
                </a:lnTo>
                <a:lnTo>
                  <a:pt x="1844248" y="196850"/>
                </a:lnTo>
                <a:cubicBezTo>
                  <a:pt x="1926899" y="196850"/>
                  <a:pt x="1993900" y="263851"/>
                  <a:pt x="1993900" y="346502"/>
                </a:cubicBezTo>
                <a:lnTo>
                  <a:pt x="1993900" y="590550"/>
                </a:lnTo>
                <a:lnTo>
                  <a:pt x="1993900" y="1105918"/>
                </a:lnTo>
                <a:lnTo>
                  <a:pt x="1993900" y="1133048"/>
                </a:lnTo>
                <a:cubicBezTo>
                  <a:pt x="1993900" y="1215699"/>
                  <a:pt x="1926899" y="1282700"/>
                  <a:pt x="1844248" y="1282700"/>
                </a:cubicBezTo>
                <a:lnTo>
                  <a:pt x="1817118" y="1282700"/>
                </a:lnTo>
                <a:lnTo>
                  <a:pt x="996950" y="1282700"/>
                </a:lnTo>
                <a:lnTo>
                  <a:pt x="399032" y="1282700"/>
                </a:lnTo>
                <a:lnTo>
                  <a:pt x="371902" y="1282700"/>
                </a:lnTo>
                <a:lnTo>
                  <a:pt x="176782" y="1282700"/>
                </a:lnTo>
                <a:lnTo>
                  <a:pt x="149652" y="1282700"/>
                </a:lnTo>
                <a:cubicBezTo>
                  <a:pt x="67001" y="1282700"/>
                  <a:pt x="0" y="1215699"/>
                  <a:pt x="0" y="1133048"/>
                </a:cubicBezTo>
                <a:lnTo>
                  <a:pt x="0" y="1105918"/>
                </a:lnTo>
                <a:lnTo>
                  <a:pt x="0" y="346502"/>
                </a:lnTo>
                <a:lnTo>
                  <a:pt x="0" y="176782"/>
                </a:lnTo>
                <a:cubicBezTo>
                  <a:pt x="0" y="79148"/>
                  <a:pt x="79148" y="0"/>
                  <a:pt x="176782" y="0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lnSpc>
                <a:spcPct val="120000"/>
              </a:lnSpc>
            </a:pPr>
            <a:endParaRPr lang="zh-CN" altLang="en-US" sz="2800" b="1" kern="0" dirty="0">
              <a:solidFill>
                <a:srgbClr val="3498DB"/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任意多边形 31"/>
          <p:cNvSpPr/>
          <p:nvPr>
            <p:custDataLst>
              <p:tags r:id="rId9"/>
            </p:custDataLst>
          </p:nvPr>
        </p:nvSpPr>
        <p:spPr>
          <a:xfrm>
            <a:off x="4436745" y="3209925"/>
            <a:ext cx="3369310" cy="1837690"/>
          </a:xfrm>
          <a:custGeom>
            <a:avLst/>
            <a:gdLst>
              <a:gd name="connsiteX0" fmla="*/ 908048 w 1993900"/>
              <a:gd name="connsiteY0" fmla="*/ 0 h 1047750"/>
              <a:gd name="connsiteX1" fmla="*/ 1849499 w 1993900"/>
              <a:gd name="connsiteY1" fmla="*/ 0 h 1047750"/>
              <a:gd name="connsiteX2" fmla="*/ 1993900 w 1993900"/>
              <a:gd name="connsiteY2" fmla="*/ 144401 h 1047750"/>
              <a:gd name="connsiteX3" fmla="*/ 1993900 w 1993900"/>
              <a:gd name="connsiteY3" fmla="*/ 903349 h 1047750"/>
              <a:gd name="connsiteX4" fmla="*/ 1849499 w 1993900"/>
              <a:gd name="connsiteY4" fmla="*/ 1047750 h 1047750"/>
              <a:gd name="connsiteX5" fmla="*/ 144401 w 1993900"/>
              <a:gd name="connsiteY5" fmla="*/ 1047750 h 1047750"/>
              <a:gd name="connsiteX6" fmla="*/ 0 w 1993900"/>
              <a:gd name="connsiteY6" fmla="*/ 903349 h 1047750"/>
              <a:gd name="connsiteX7" fmla="*/ 0 w 1993900"/>
              <a:gd name="connsiteY7" fmla="*/ 239711 h 1047750"/>
              <a:gd name="connsiteX8" fmla="*/ 115888 w 1993900"/>
              <a:gd name="connsiteY8" fmla="*/ 123823 h 1047750"/>
              <a:gd name="connsiteX9" fmla="*/ 784225 w 1993900"/>
              <a:gd name="connsiteY9" fmla="*/ 123823 h 104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93900" h="1047750">
                <a:moveTo>
                  <a:pt x="908048" y="0"/>
                </a:moveTo>
                <a:lnTo>
                  <a:pt x="1849499" y="0"/>
                </a:lnTo>
                <a:cubicBezTo>
                  <a:pt x="1929249" y="0"/>
                  <a:pt x="1993900" y="64651"/>
                  <a:pt x="1993900" y="144401"/>
                </a:cubicBezTo>
                <a:lnTo>
                  <a:pt x="1993900" y="903349"/>
                </a:lnTo>
                <a:cubicBezTo>
                  <a:pt x="1993900" y="983099"/>
                  <a:pt x="1929249" y="1047750"/>
                  <a:pt x="1849499" y="1047750"/>
                </a:cubicBezTo>
                <a:lnTo>
                  <a:pt x="144401" y="1047750"/>
                </a:lnTo>
                <a:cubicBezTo>
                  <a:pt x="64651" y="1047750"/>
                  <a:pt x="0" y="983099"/>
                  <a:pt x="0" y="903349"/>
                </a:cubicBezTo>
                <a:lnTo>
                  <a:pt x="0" y="239711"/>
                </a:lnTo>
                <a:lnTo>
                  <a:pt x="115888" y="123823"/>
                </a:lnTo>
                <a:lnTo>
                  <a:pt x="784225" y="123823"/>
                </a:lnTo>
                <a:close/>
              </a:path>
            </a:pathLst>
          </a:custGeom>
          <a:solidFill>
            <a:srgbClr val="3498DB"/>
          </a:solidFill>
        </p:spPr>
        <p:txBody>
          <a:bodyPr rot="0" spcFirstLastPara="0" vertOverflow="overflow" horzOverflow="overflow" vert="horz" wrap="square" lIns="91440" tIns="216000" rIns="91440" bIns="45720" numCol="1" spcCol="0" rtlCol="0" fromWordArt="0" anchor="ctr" anchorCtr="0" forceAA="0" compatLnSpc="1">
            <a:normAutofit/>
          </a:bodyPr>
          <a:p>
            <a:pPr algn="ctr">
              <a:lnSpc>
                <a:spcPct val="120000"/>
              </a:lnSpc>
            </a:pPr>
            <a:endParaRPr lang="zh-CN" altLang="en-US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10"/>
            </p:custDataLst>
          </p:nvPr>
        </p:nvSpPr>
        <p:spPr>
          <a:xfrm>
            <a:off x="4502150" y="3526790"/>
            <a:ext cx="3231515" cy="1203325"/>
          </a:xfrm>
          <a:prstGeom prst="rect">
            <a:avLst/>
          </a:prstGeom>
          <a:noFill/>
        </p:spPr>
        <p:txBody>
          <a:bodyPr wrap="square" lIns="90000" tIns="46800" rIns="90000" bIns="46800" rtlCol="0" anchor="ctr" anchorCtr="0">
            <a:noAutofit/>
          </a:bodyPr>
          <a:p>
            <a:pPr marL="0" lv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800" b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微软雅黑" panose="020B0503020204020204" charset="-122"/>
              </a:rPr>
              <a:t>只要孩子在，家长对高质量的教育需求就在</a:t>
            </a:r>
            <a:endParaRPr lang="zh-CN" altLang="en-US" sz="2800" b="1" spc="15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7" name="任意多边形 36"/>
          <p:cNvSpPr/>
          <p:nvPr>
            <p:custDataLst>
              <p:tags r:id="rId11"/>
            </p:custDataLst>
          </p:nvPr>
        </p:nvSpPr>
        <p:spPr>
          <a:xfrm>
            <a:off x="8034655" y="4355465"/>
            <a:ext cx="2595880" cy="1670050"/>
          </a:xfrm>
          <a:custGeom>
            <a:avLst/>
            <a:gdLst>
              <a:gd name="connsiteX0" fmla="*/ 176782 w 1993900"/>
              <a:gd name="connsiteY0" fmla="*/ 0 h 1282700"/>
              <a:gd name="connsiteX1" fmla="*/ 399032 w 1993900"/>
              <a:gd name="connsiteY1" fmla="*/ 0 h 1282700"/>
              <a:gd name="connsiteX2" fmla="*/ 435678 w 1993900"/>
              <a:gd name="connsiteY2" fmla="*/ 0 h 1282700"/>
              <a:gd name="connsiteX3" fmla="*/ 657928 w 1993900"/>
              <a:gd name="connsiteY3" fmla="*/ 0 h 1282700"/>
              <a:gd name="connsiteX4" fmla="*/ 854778 w 1993900"/>
              <a:gd name="connsiteY4" fmla="*/ 196850 h 1282700"/>
              <a:gd name="connsiteX5" fmla="*/ 996950 w 1993900"/>
              <a:gd name="connsiteY5" fmla="*/ 196850 h 1282700"/>
              <a:gd name="connsiteX6" fmla="*/ 1844248 w 1993900"/>
              <a:gd name="connsiteY6" fmla="*/ 196850 h 1282700"/>
              <a:gd name="connsiteX7" fmla="*/ 1993900 w 1993900"/>
              <a:gd name="connsiteY7" fmla="*/ 346502 h 1282700"/>
              <a:gd name="connsiteX8" fmla="*/ 1993900 w 1993900"/>
              <a:gd name="connsiteY8" fmla="*/ 590550 h 1282700"/>
              <a:gd name="connsiteX9" fmla="*/ 1993900 w 1993900"/>
              <a:gd name="connsiteY9" fmla="*/ 1105918 h 1282700"/>
              <a:gd name="connsiteX10" fmla="*/ 1993900 w 1993900"/>
              <a:gd name="connsiteY10" fmla="*/ 1133048 h 1282700"/>
              <a:gd name="connsiteX11" fmla="*/ 1844248 w 1993900"/>
              <a:gd name="connsiteY11" fmla="*/ 1282700 h 1282700"/>
              <a:gd name="connsiteX12" fmla="*/ 1817118 w 1993900"/>
              <a:gd name="connsiteY12" fmla="*/ 1282700 h 1282700"/>
              <a:gd name="connsiteX13" fmla="*/ 996950 w 1993900"/>
              <a:gd name="connsiteY13" fmla="*/ 1282700 h 1282700"/>
              <a:gd name="connsiteX14" fmla="*/ 399032 w 1993900"/>
              <a:gd name="connsiteY14" fmla="*/ 1282700 h 1282700"/>
              <a:gd name="connsiteX15" fmla="*/ 371902 w 1993900"/>
              <a:gd name="connsiteY15" fmla="*/ 1282700 h 1282700"/>
              <a:gd name="connsiteX16" fmla="*/ 176782 w 1993900"/>
              <a:gd name="connsiteY16" fmla="*/ 1282700 h 1282700"/>
              <a:gd name="connsiteX17" fmla="*/ 149652 w 1993900"/>
              <a:gd name="connsiteY17" fmla="*/ 1282700 h 1282700"/>
              <a:gd name="connsiteX18" fmla="*/ 0 w 1993900"/>
              <a:gd name="connsiteY18" fmla="*/ 1133048 h 1282700"/>
              <a:gd name="connsiteX19" fmla="*/ 0 w 1993900"/>
              <a:gd name="connsiteY19" fmla="*/ 1105918 h 1282700"/>
              <a:gd name="connsiteX20" fmla="*/ 0 w 1993900"/>
              <a:gd name="connsiteY20" fmla="*/ 346502 h 1282700"/>
              <a:gd name="connsiteX21" fmla="*/ 0 w 1993900"/>
              <a:gd name="connsiteY21" fmla="*/ 176782 h 1282700"/>
              <a:gd name="connsiteX22" fmla="*/ 176782 w 1993900"/>
              <a:gd name="connsiteY22" fmla="*/ 0 h 128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993900" h="1282700">
                <a:moveTo>
                  <a:pt x="176782" y="0"/>
                </a:moveTo>
                <a:lnTo>
                  <a:pt x="399032" y="0"/>
                </a:lnTo>
                <a:lnTo>
                  <a:pt x="435678" y="0"/>
                </a:lnTo>
                <a:lnTo>
                  <a:pt x="657928" y="0"/>
                </a:lnTo>
                <a:lnTo>
                  <a:pt x="854778" y="196850"/>
                </a:lnTo>
                <a:lnTo>
                  <a:pt x="996950" y="196850"/>
                </a:lnTo>
                <a:lnTo>
                  <a:pt x="1844248" y="196850"/>
                </a:lnTo>
                <a:cubicBezTo>
                  <a:pt x="1926899" y="196850"/>
                  <a:pt x="1993900" y="263851"/>
                  <a:pt x="1993900" y="346502"/>
                </a:cubicBezTo>
                <a:lnTo>
                  <a:pt x="1993900" y="590550"/>
                </a:lnTo>
                <a:lnTo>
                  <a:pt x="1993900" y="1105918"/>
                </a:lnTo>
                <a:lnTo>
                  <a:pt x="1993900" y="1133048"/>
                </a:lnTo>
                <a:cubicBezTo>
                  <a:pt x="1993900" y="1215699"/>
                  <a:pt x="1926899" y="1282700"/>
                  <a:pt x="1844248" y="1282700"/>
                </a:cubicBezTo>
                <a:lnTo>
                  <a:pt x="1817118" y="1282700"/>
                </a:lnTo>
                <a:lnTo>
                  <a:pt x="996950" y="1282700"/>
                </a:lnTo>
                <a:lnTo>
                  <a:pt x="399032" y="1282700"/>
                </a:lnTo>
                <a:lnTo>
                  <a:pt x="371902" y="1282700"/>
                </a:lnTo>
                <a:lnTo>
                  <a:pt x="176782" y="1282700"/>
                </a:lnTo>
                <a:lnTo>
                  <a:pt x="149652" y="1282700"/>
                </a:lnTo>
                <a:cubicBezTo>
                  <a:pt x="67001" y="1282700"/>
                  <a:pt x="0" y="1215699"/>
                  <a:pt x="0" y="1133048"/>
                </a:cubicBezTo>
                <a:lnTo>
                  <a:pt x="0" y="1105918"/>
                </a:lnTo>
                <a:lnTo>
                  <a:pt x="0" y="346502"/>
                </a:lnTo>
                <a:lnTo>
                  <a:pt x="0" y="176782"/>
                </a:lnTo>
                <a:cubicBezTo>
                  <a:pt x="0" y="79148"/>
                  <a:pt x="79148" y="0"/>
                  <a:pt x="176782" y="0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lnSpc>
                <a:spcPct val="120000"/>
              </a:lnSpc>
            </a:pPr>
            <a:endParaRPr lang="zh-CN" altLang="en-US" sz="2800" b="1" kern="0" dirty="0">
              <a:solidFill>
                <a:srgbClr val="1AA3AA"/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任意多边形 37"/>
          <p:cNvSpPr/>
          <p:nvPr>
            <p:custDataLst>
              <p:tags r:id="rId12"/>
            </p:custDataLst>
          </p:nvPr>
        </p:nvSpPr>
        <p:spPr>
          <a:xfrm>
            <a:off x="8034655" y="4661535"/>
            <a:ext cx="2595880" cy="1363980"/>
          </a:xfrm>
          <a:custGeom>
            <a:avLst/>
            <a:gdLst>
              <a:gd name="connsiteX0" fmla="*/ 908048 w 1993900"/>
              <a:gd name="connsiteY0" fmla="*/ 0 h 1047750"/>
              <a:gd name="connsiteX1" fmla="*/ 1849499 w 1993900"/>
              <a:gd name="connsiteY1" fmla="*/ 0 h 1047750"/>
              <a:gd name="connsiteX2" fmla="*/ 1993900 w 1993900"/>
              <a:gd name="connsiteY2" fmla="*/ 144401 h 1047750"/>
              <a:gd name="connsiteX3" fmla="*/ 1993900 w 1993900"/>
              <a:gd name="connsiteY3" fmla="*/ 903349 h 1047750"/>
              <a:gd name="connsiteX4" fmla="*/ 1849499 w 1993900"/>
              <a:gd name="connsiteY4" fmla="*/ 1047750 h 1047750"/>
              <a:gd name="connsiteX5" fmla="*/ 144401 w 1993900"/>
              <a:gd name="connsiteY5" fmla="*/ 1047750 h 1047750"/>
              <a:gd name="connsiteX6" fmla="*/ 0 w 1993900"/>
              <a:gd name="connsiteY6" fmla="*/ 903349 h 1047750"/>
              <a:gd name="connsiteX7" fmla="*/ 0 w 1993900"/>
              <a:gd name="connsiteY7" fmla="*/ 239711 h 1047750"/>
              <a:gd name="connsiteX8" fmla="*/ 115888 w 1993900"/>
              <a:gd name="connsiteY8" fmla="*/ 123823 h 1047750"/>
              <a:gd name="connsiteX9" fmla="*/ 784225 w 1993900"/>
              <a:gd name="connsiteY9" fmla="*/ 123823 h 104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93900" h="1047750">
                <a:moveTo>
                  <a:pt x="908048" y="0"/>
                </a:moveTo>
                <a:lnTo>
                  <a:pt x="1849499" y="0"/>
                </a:lnTo>
                <a:cubicBezTo>
                  <a:pt x="1929249" y="0"/>
                  <a:pt x="1993900" y="64651"/>
                  <a:pt x="1993900" y="144401"/>
                </a:cubicBezTo>
                <a:lnTo>
                  <a:pt x="1993900" y="903349"/>
                </a:lnTo>
                <a:cubicBezTo>
                  <a:pt x="1993900" y="983099"/>
                  <a:pt x="1929249" y="1047750"/>
                  <a:pt x="1849499" y="1047750"/>
                </a:cubicBezTo>
                <a:lnTo>
                  <a:pt x="144401" y="1047750"/>
                </a:lnTo>
                <a:cubicBezTo>
                  <a:pt x="64651" y="1047750"/>
                  <a:pt x="0" y="983099"/>
                  <a:pt x="0" y="903349"/>
                </a:cubicBezTo>
                <a:lnTo>
                  <a:pt x="0" y="239711"/>
                </a:lnTo>
                <a:lnTo>
                  <a:pt x="115888" y="123823"/>
                </a:lnTo>
                <a:lnTo>
                  <a:pt x="784225" y="123823"/>
                </a:lnTo>
                <a:close/>
              </a:path>
            </a:pathLst>
          </a:custGeom>
          <a:solidFill>
            <a:srgbClr val="1AA3AA"/>
          </a:solidFill>
        </p:spPr>
        <p:txBody>
          <a:bodyPr rot="0" spcFirstLastPara="0" vertOverflow="overflow" horzOverflow="overflow" vert="horz" wrap="square" lIns="91440" tIns="216000" rIns="91440" bIns="45720" numCol="1" spcCol="0" rtlCol="0" fromWordArt="0" anchor="ctr" anchorCtr="0" forceAA="0" compatLnSpc="1">
            <a:normAutofit/>
          </a:bodyPr>
          <a:p>
            <a:pPr algn="ctr">
              <a:lnSpc>
                <a:spcPct val="120000"/>
              </a:lnSpc>
            </a:pPr>
            <a:endParaRPr lang="zh-CN" altLang="en-US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>
            <p:custDataLst>
              <p:tags r:id="rId13"/>
            </p:custDataLst>
          </p:nvPr>
        </p:nvSpPr>
        <p:spPr>
          <a:xfrm>
            <a:off x="8100060" y="4909820"/>
            <a:ext cx="2465070" cy="867410"/>
          </a:xfrm>
          <a:prstGeom prst="rect">
            <a:avLst/>
          </a:prstGeom>
          <a:noFill/>
        </p:spPr>
        <p:txBody>
          <a:bodyPr wrap="square" lIns="90000" tIns="46800" rIns="90000" bIns="46800" rtlCol="0" anchor="ctr" anchorCtr="0">
            <a:noAutofit/>
          </a:bodyPr>
          <a:p>
            <a:pPr marL="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800" b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微软雅黑" panose="020B0503020204020204" charset="-122"/>
              </a:rPr>
              <a:t>民办幼教人的市场就永远在</a:t>
            </a:r>
            <a:endParaRPr lang="zh-CN" altLang="en-US" sz="2800" b="1" spc="15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>
            <p:custDataLst>
              <p:tags r:id="rId14"/>
            </p:custDataLst>
          </p:nvPr>
        </p:nvSpPr>
        <p:spPr>
          <a:xfrm>
            <a:off x="8034655" y="4355465"/>
            <a:ext cx="1016000" cy="449580"/>
          </a:xfrm>
          <a:prstGeom prst="rect">
            <a:avLst/>
          </a:prstGeom>
          <a:noFill/>
        </p:spPr>
        <p:txBody>
          <a:bodyPr wrap="square" rtlCol="0" anchor="ctr">
            <a:normAutofit fontScale="90000" lnSpcReduction="20000"/>
          </a:bodyPr>
          <a:p>
            <a:pPr algn="ctr">
              <a:lnSpc>
                <a:spcPct val="120000"/>
              </a:lnSpc>
            </a:pPr>
            <a:r>
              <a:rPr lang="en-US" altLang="zh-CN" sz="2400" b="1" dirty="0">
                <a:solidFill>
                  <a:srgbClr val="1AA3AA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03</a:t>
            </a:r>
            <a:endParaRPr lang="zh-CN" altLang="en-US" sz="2400" b="1" dirty="0">
              <a:solidFill>
                <a:srgbClr val="1AA3AA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15"/>
            </p:custDataLst>
          </p:nvPr>
        </p:nvSpPr>
        <p:spPr>
          <a:xfrm>
            <a:off x="1570355" y="1800225"/>
            <a:ext cx="1016000" cy="449580"/>
          </a:xfrm>
          <a:prstGeom prst="rect">
            <a:avLst/>
          </a:prstGeom>
          <a:noFill/>
        </p:spPr>
        <p:txBody>
          <a:bodyPr wrap="square" rtlCol="0" anchor="ctr">
            <a:normAutofit fontScale="90000" lnSpcReduction="20000"/>
          </a:bodyPr>
          <a:p>
            <a:pPr algn="ctr">
              <a:lnSpc>
                <a:spcPct val="120000"/>
              </a:lnSpc>
            </a:pPr>
            <a:r>
              <a:rPr lang="en-US" altLang="zh-CN" sz="2400" b="1" dirty="0">
                <a:solidFill>
                  <a:srgbClr val="1F74AD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01</a:t>
            </a:r>
            <a:endParaRPr lang="zh-CN" altLang="en-US" sz="2400" b="1" dirty="0">
              <a:solidFill>
                <a:srgbClr val="1F74AD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>
            <p:custDataLst>
              <p:tags r:id="rId16"/>
            </p:custDataLst>
          </p:nvPr>
        </p:nvSpPr>
        <p:spPr>
          <a:xfrm>
            <a:off x="4436745" y="2907030"/>
            <a:ext cx="1016000" cy="449580"/>
          </a:xfrm>
          <a:prstGeom prst="rect">
            <a:avLst/>
          </a:prstGeom>
          <a:noFill/>
        </p:spPr>
        <p:txBody>
          <a:bodyPr wrap="square" rtlCol="0" anchor="ctr">
            <a:normAutofit fontScale="90000" lnSpcReduction="20000"/>
          </a:bodyPr>
          <a:p>
            <a:pPr algn="ctr">
              <a:lnSpc>
                <a:spcPct val="120000"/>
              </a:lnSpc>
            </a:pPr>
            <a:r>
              <a:rPr lang="en-US" altLang="zh-CN" sz="2400" b="1" dirty="0">
                <a:solidFill>
                  <a:srgbClr val="3498DB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02</a:t>
            </a:r>
            <a:endParaRPr lang="zh-CN" altLang="en-US" sz="2400" b="1" dirty="0">
              <a:solidFill>
                <a:srgbClr val="3498DB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" name="Title 6"/>
          <p:cNvSpPr txBox="1"/>
          <p:nvPr>
            <p:custDataLst>
              <p:tags r:id="rId17"/>
            </p:custDataLst>
          </p:nvPr>
        </p:nvSpPr>
        <p:spPr>
          <a:xfrm>
            <a:off x="922638" y="939870"/>
            <a:ext cx="10354962" cy="674369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ysClr val="windowText" lastClr="000000"/>
                </a:solidFill>
                <a:effectLst/>
                <a:latin typeface="Arial" panose="020B0604020202020204" pitchFamily="34" charset="0"/>
                <a:ea typeface="微软雅黑" panose="020B0503020204020204" charset="-122"/>
                <a:cs typeface="Segoe UI" panose="020B0502040204020203" pitchFamily="34" charset="0"/>
              </a:defRPr>
            </a:lvl1pPr>
          </a:lstStyle>
          <a:p>
            <a:pPr marL="0" indent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/>
            </a:pPr>
            <a:r>
              <a:rPr lang="zh-CN" altLang="en-US" sz="3600" b="1" spc="300">
                <a:ln w="3175">
                  <a:noFill/>
                  <a:prstDash val="dash"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</a:rPr>
              <a:t>聚心  </a:t>
            </a:r>
            <a:endParaRPr lang="zh-CN" altLang="en-US" sz="3600" b="1" spc="300">
              <a:ln w="3175">
                <a:noFill/>
                <a:prstDash val="dash"/>
              </a:ln>
              <a:solidFill>
                <a:sysClr val="windowText" lastClr="000000">
                  <a:lumMod val="75000"/>
                  <a:lumOff val="25000"/>
                </a:sysClr>
              </a:solidFill>
              <a:latin typeface="Arial" panose="020B0604020202020204" pitchFamily="3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8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" name="任意多边形: 形状 48"/>
          <p:cNvSpPr/>
          <p:nvPr>
            <p:custDataLst>
              <p:tags r:id="rId1"/>
            </p:custDataLst>
          </p:nvPr>
        </p:nvSpPr>
        <p:spPr>
          <a:xfrm rot="10800000">
            <a:off x="11214100" y="615950"/>
            <a:ext cx="850900" cy="1039495"/>
          </a:xfrm>
          <a:custGeom>
            <a:avLst/>
            <a:gdLst>
              <a:gd name="connsiteX0" fmla="*/ 174788 w 340237"/>
              <a:gd name="connsiteY0" fmla="*/ 0 h 415819"/>
              <a:gd name="connsiteX1" fmla="*/ 340237 w 340237"/>
              <a:gd name="connsiteY1" fmla="*/ 0 h 415819"/>
              <a:gd name="connsiteX2" fmla="*/ 241322 w 340237"/>
              <a:gd name="connsiteY2" fmla="*/ 415819 h 415819"/>
              <a:gd name="connsiteX3" fmla="*/ 0 w 340237"/>
              <a:gd name="connsiteY3" fmla="*/ 415819 h 41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237" h="415819">
                <a:moveTo>
                  <a:pt x="174788" y="0"/>
                </a:moveTo>
                <a:lnTo>
                  <a:pt x="340237" y="0"/>
                </a:lnTo>
                <a:lnTo>
                  <a:pt x="241322" y="415819"/>
                </a:lnTo>
                <a:lnTo>
                  <a:pt x="0" y="415819"/>
                </a:lnTo>
                <a:close/>
              </a:path>
            </a:pathLst>
          </a:custGeom>
          <a:solidFill>
            <a:sysClr val="window" lastClr="FFFFFF">
              <a:lumMod val="85000"/>
              <a:alpha val="3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ea"/>
            </a:endParaRPr>
          </a:p>
        </p:txBody>
      </p:sp>
      <p:sp>
        <p:nvSpPr>
          <p:cNvPr id="50" name="任意多边形: 形状 49"/>
          <p:cNvSpPr/>
          <p:nvPr>
            <p:custDataLst>
              <p:tags r:id="rId2"/>
            </p:custDataLst>
          </p:nvPr>
        </p:nvSpPr>
        <p:spPr>
          <a:xfrm rot="10800000">
            <a:off x="10264775" y="615950"/>
            <a:ext cx="850900" cy="1039495"/>
          </a:xfrm>
          <a:custGeom>
            <a:avLst/>
            <a:gdLst>
              <a:gd name="connsiteX0" fmla="*/ 174788 w 340237"/>
              <a:gd name="connsiteY0" fmla="*/ 0 h 415819"/>
              <a:gd name="connsiteX1" fmla="*/ 340237 w 340237"/>
              <a:gd name="connsiteY1" fmla="*/ 0 h 415819"/>
              <a:gd name="connsiteX2" fmla="*/ 241322 w 340237"/>
              <a:gd name="connsiteY2" fmla="*/ 415819 h 415819"/>
              <a:gd name="connsiteX3" fmla="*/ 0 w 340237"/>
              <a:gd name="connsiteY3" fmla="*/ 415819 h 41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237" h="415819">
                <a:moveTo>
                  <a:pt x="174788" y="0"/>
                </a:moveTo>
                <a:lnTo>
                  <a:pt x="340237" y="0"/>
                </a:lnTo>
                <a:lnTo>
                  <a:pt x="241322" y="415819"/>
                </a:lnTo>
                <a:lnTo>
                  <a:pt x="0" y="415819"/>
                </a:lnTo>
                <a:close/>
              </a:path>
            </a:pathLst>
          </a:custGeom>
          <a:solidFill>
            <a:sysClr val="window" lastClr="FFFFFF">
              <a:lumMod val="85000"/>
              <a:alpha val="3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ea"/>
            </a:endParaRPr>
          </a:p>
        </p:txBody>
      </p:sp>
      <p:sp>
        <p:nvSpPr>
          <p:cNvPr id="9" name="矩形 8"/>
          <p:cNvSpPr/>
          <p:nvPr>
            <p:custDataLst>
              <p:tags r:id="rId3"/>
            </p:custDataLst>
          </p:nvPr>
        </p:nvSpPr>
        <p:spPr>
          <a:xfrm>
            <a:off x="0" y="2286000"/>
            <a:ext cx="12192000" cy="4572000"/>
          </a:xfrm>
          <a:prstGeom prst="rect">
            <a:avLst/>
          </a:prstGeom>
          <a:pattFill prst="ltDnDiag">
            <a:fgClr>
              <a:sysClr val="window" lastClr="FFFFFF">
                <a:lumMod val="85000"/>
              </a:sysClr>
            </a:fgClr>
            <a:bgClr>
              <a:sysClr val="window" lastClr="FFFFFF"/>
            </a:bgClr>
          </a:pattFill>
          <a:ln>
            <a:noFill/>
          </a:ln>
        </p:spPr>
        <p:style>
          <a:lnRef idx="2">
            <a:srgbClr val="4472C4">
              <a:shade val="50000"/>
            </a:srgbClr>
          </a:lnRef>
          <a:fillRef idx="1">
            <a:srgbClr val="4472C4"/>
          </a:fillRef>
          <a:effectRef idx="0">
            <a:srgbClr val="4472C4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ysClr val="window" lastClr="FFFFFF"/>
              </a:solidFill>
              <a:latin typeface="微软雅黑" panose="020B0503020204020204" charset="-122"/>
            </a:endParaRPr>
          </a:p>
        </p:txBody>
      </p:sp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922638" y="1553425"/>
            <a:ext cx="10354962" cy="4696175"/>
          </a:xfrm>
          <a:prstGeom prst="rect">
            <a:avLst/>
          </a:prstGeom>
          <a:solidFill>
            <a:sysClr val="window" lastClr="FFFFFF"/>
          </a:solidFill>
          <a:ln>
            <a:noFill/>
          </a:ln>
          <a:effectLst>
            <a:outerShdw blurRad="1270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rgbClr val="4472C4">
              <a:shade val="50000"/>
            </a:srgbClr>
          </a:lnRef>
          <a:fillRef idx="1">
            <a:srgbClr val="4472C4"/>
          </a:fillRef>
          <a:effectRef idx="0">
            <a:srgbClr val="4472C4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ysClr val="window" lastClr="FFFFFF"/>
              </a:solidFill>
              <a:latin typeface="微软雅黑" panose="020B0503020204020204" charset="-122"/>
            </a:endParaRPr>
          </a:p>
        </p:txBody>
      </p:sp>
      <p:sp>
        <p:nvSpPr>
          <p:cNvPr id="22" name="任意多边形 21"/>
          <p:cNvSpPr/>
          <p:nvPr>
            <p:custDataLst>
              <p:tags r:id="rId5"/>
            </p:custDataLst>
          </p:nvPr>
        </p:nvSpPr>
        <p:spPr>
          <a:xfrm>
            <a:off x="1570355" y="1783715"/>
            <a:ext cx="2595880" cy="1670050"/>
          </a:xfrm>
          <a:custGeom>
            <a:avLst/>
            <a:gdLst>
              <a:gd name="connsiteX0" fmla="*/ 176782 w 1993900"/>
              <a:gd name="connsiteY0" fmla="*/ 0 h 1282700"/>
              <a:gd name="connsiteX1" fmla="*/ 399032 w 1993900"/>
              <a:gd name="connsiteY1" fmla="*/ 0 h 1282700"/>
              <a:gd name="connsiteX2" fmla="*/ 435678 w 1993900"/>
              <a:gd name="connsiteY2" fmla="*/ 0 h 1282700"/>
              <a:gd name="connsiteX3" fmla="*/ 657928 w 1993900"/>
              <a:gd name="connsiteY3" fmla="*/ 0 h 1282700"/>
              <a:gd name="connsiteX4" fmla="*/ 854778 w 1993900"/>
              <a:gd name="connsiteY4" fmla="*/ 196850 h 1282700"/>
              <a:gd name="connsiteX5" fmla="*/ 996950 w 1993900"/>
              <a:gd name="connsiteY5" fmla="*/ 196850 h 1282700"/>
              <a:gd name="connsiteX6" fmla="*/ 1844248 w 1993900"/>
              <a:gd name="connsiteY6" fmla="*/ 196850 h 1282700"/>
              <a:gd name="connsiteX7" fmla="*/ 1993900 w 1993900"/>
              <a:gd name="connsiteY7" fmla="*/ 346502 h 1282700"/>
              <a:gd name="connsiteX8" fmla="*/ 1993900 w 1993900"/>
              <a:gd name="connsiteY8" fmla="*/ 590550 h 1282700"/>
              <a:gd name="connsiteX9" fmla="*/ 1993900 w 1993900"/>
              <a:gd name="connsiteY9" fmla="*/ 1105918 h 1282700"/>
              <a:gd name="connsiteX10" fmla="*/ 1993900 w 1993900"/>
              <a:gd name="connsiteY10" fmla="*/ 1133048 h 1282700"/>
              <a:gd name="connsiteX11" fmla="*/ 1844248 w 1993900"/>
              <a:gd name="connsiteY11" fmla="*/ 1282700 h 1282700"/>
              <a:gd name="connsiteX12" fmla="*/ 1817118 w 1993900"/>
              <a:gd name="connsiteY12" fmla="*/ 1282700 h 1282700"/>
              <a:gd name="connsiteX13" fmla="*/ 996950 w 1993900"/>
              <a:gd name="connsiteY13" fmla="*/ 1282700 h 1282700"/>
              <a:gd name="connsiteX14" fmla="*/ 399032 w 1993900"/>
              <a:gd name="connsiteY14" fmla="*/ 1282700 h 1282700"/>
              <a:gd name="connsiteX15" fmla="*/ 371902 w 1993900"/>
              <a:gd name="connsiteY15" fmla="*/ 1282700 h 1282700"/>
              <a:gd name="connsiteX16" fmla="*/ 176782 w 1993900"/>
              <a:gd name="connsiteY16" fmla="*/ 1282700 h 1282700"/>
              <a:gd name="connsiteX17" fmla="*/ 149652 w 1993900"/>
              <a:gd name="connsiteY17" fmla="*/ 1282700 h 1282700"/>
              <a:gd name="connsiteX18" fmla="*/ 0 w 1993900"/>
              <a:gd name="connsiteY18" fmla="*/ 1133048 h 1282700"/>
              <a:gd name="connsiteX19" fmla="*/ 0 w 1993900"/>
              <a:gd name="connsiteY19" fmla="*/ 1105918 h 1282700"/>
              <a:gd name="connsiteX20" fmla="*/ 0 w 1993900"/>
              <a:gd name="connsiteY20" fmla="*/ 346502 h 1282700"/>
              <a:gd name="connsiteX21" fmla="*/ 0 w 1993900"/>
              <a:gd name="connsiteY21" fmla="*/ 176782 h 1282700"/>
              <a:gd name="connsiteX22" fmla="*/ 176782 w 1993900"/>
              <a:gd name="connsiteY22" fmla="*/ 0 h 128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993900" h="1282700">
                <a:moveTo>
                  <a:pt x="176782" y="0"/>
                </a:moveTo>
                <a:lnTo>
                  <a:pt x="399032" y="0"/>
                </a:lnTo>
                <a:lnTo>
                  <a:pt x="435678" y="0"/>
                </a:lnTo>
                <a:lnTo>
                  <a:pt x="657928" y="0"/>
                </a:lnTo>
                <a:lnTo>
                  <a:pt x="854778" y="196850"/>
                </a:lnTo>
                <a:lnTo>
                  <a:pt x="996950" y="196850"/>
                </a:lnTo>
                <a:lnTo>
                  <a:pt x="1844248" y="196850"/>
                </a:lnTo>
                <a:cubicBezTo>
                  <a:pt x="1926899" y="196850"/>
                  <a:pt x="1993900" y="263851"/>
                  <a:pt x="1993900" y="346502"/>
                </a:cubicBezTo>
                <a:lnTo>
                  <a:pt x="1993900" y="590550"/>
                </a:lnTo>
                <a:lnTo>
                  <a:pt x="1993900" y="1105918"/>
                </a:lnTo>
                <a:lnTo>
                  <a:pt x="1993900" y="1133048"/>
                </a:lnTo>
                <a:cubicBezTo>
                  <a:pt x="1993900" y="1215699"/>
                  <a:pt x="1926899" y="1282700"/>
                  <a:pt x="1844248" y="1282700"/>
                </a:cubicBezTo>
                <a:lnTo>
                  <a:pt x="1817118" y="1282700"/>
                </a:lnTo>
                <a:lnTo>
                  <a:pt x="996950" y="1282700"/>
                </a:lnTo>
                <a:lnTo>
                  <a:pt x="399032" y="1282700"/>
                </a:lnTo>
                <a:lnTo>
                  <a:pt x="371902" y="1282700"/>
                </a:lnTo>
                <a:lnTo>
                  <a:pt x="176782" y="1282700"/>
                </a:lnTo>
                <a:lnTo>
                  <a:pt x="149652" y="1282700"/>
                </a:lnTo>
                <a:cubicBezTo>
                  <a:pt x="67001" y="1282700"/>
                  <a:pt x="0" y="1215699"/>
                  <a:pt x="0" y="1133048"/>
                </a:cubicBezTo>
                <a:lnTo>
                  <a:pt x="0" y="1105918"/>
                </a:lnTo>
                <a:lnTo>
                  <a:pt x="0" y="346502"/>
                </a:lnTo>
                <a:lnTo>
                  <a:pt x="0" y="176782"/>
                </a:lnTo>
                <a:cubicBezTo>
                  <a:pt x="0" y="79148"/>
                  <a:pt x="79148" y="0"/>
                  <a:pt x="176782" y="0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lnSpc>
                <a:spcPct val="120000"/>
              </a:lnSpc>
            </a:pPr>
            <a:endParaRPr lang="zh-CN" altLang="en-US" sz="2800" b="1" kern="0" dirty="0">
              <a:solidFill>
                <a:srgbClr val="1F74AD"/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任意多边形 25"/>
          <p:cNvSpPr/>
          <p:nvPr>
            <p:custDataLst>
              <p:tags r:id="rId6"/>
            </p:custDataLst>
          </p:nvPr>
        </p:nvSpPr>
        <p:spPr>
          <a:xfrm>
            <a:off x="1570355" y="2089785"/>
            <a:ext cx="2595880" cy="1363980"/>
          </a:xfrm>
          <a:custGeom>
            <a:avLst/>
            <a:gdLst>
              <a:gd name="connsiteX0" fmla="*/ 908048 w 1993900"/>
              <a:gd name="connsiteY0" fmla="*/ 0 h 1047750"/>
              <a:gd name="connsiteX1" fmla="*/ 1849499 w 1993900"/>
              <a:gd name="connsiteY1" fmla="*/ 0 h 1047750"/>
              <a:gd name="connsiteX2" fmla="*/ 1993900 w 1993900"/>
              <a:gd name="connsiteY2" fmla="*/ 144401 h 1047750"/>
              <a:gd name="connsiteX3" fmla="*/ 1993900 w 1993900"/>
              <a:gd name="connsiteY3" fmla="*/ 903349 h 1047750"/>
              <a:gd name="connsiteX4" fmla="*/ 1849499 w 1993900"/>
              <a:gd name="connsiteY4" fmla="*/ 1047750 h 1047750"/>
              <a:gd name="connsiteX5" fmla="*/ 144401 w 1993900"/>
              <a:gd name="connsiteY5" fmla="*/ 1047750 h 1047750"/>
              <a:gd name="connsiteX6" fmla="*/ 0 w 1993900"/>
              <a:gd name="connsiteY6" fmla="*/ 903349 h 1047750"/>
              <a:gd name="connsiteX7" fmla="*/ 0 w 1993900"/>
              <a:gd name="connsiteY7" fmla="*/ 239711 h 1047750"/>
              <a:gd name="connsiteX8" fmla="*/ 115888 w 1993900"/>
              <a:gd name="connsiteY8" fmla="*/ 123823 h 1047750"/>
              <a:gd name="connsiteX9" fmla="*/ 784225 w 1993900"/>
              <a:gd name="connsiteY9" fmla="*/ 123823 h 104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93900" h="1047750">
                <a:moveTo>
                  <a:pt x="908048" y="0"/>
                </a:moveTo>
                <a:lnTo>
                  <a:pt x="1849499" y="0"/>
                </a:lnTo>
                <a:cubicBezTo>
                  <a:pt x="1929249" y="0"/>
                  <a:pt x="1993900" y="64651"/>
                  <a:pt x="1993900" y="144401"/>
                </a:cubicBezTo>
                <a:lnTo>
                  <a:pt x="1993900" y="903349"/>
                </a:lnTo>
                <a:cubicBezTo>
                  <a:pt x="1993900" y="983099"/>
                  <a:pt x="1929249" y="1047750"/>
                  <a:pt x="1849499" y="1047750"/>
                </a:cubicBezTo>
                <a:lnTo>
                  <a:pt x="144401" y="1047750"/>
                </a:lnTo>
                <a:cubicBezTo>
                  <a:pt x="64651" y="1047750"/>
                  <a:pt x="0" y="983099"/>
                  <a:pt x="0" y="903349"/>
                </a:cubicBezTo>
                <a:lnTo>
                  <a:pt x="0" y="239711"/>
                </a:lnTo>
                <a:lnTo>
                  <a:pt x="115888" y="123823"/>
                </a:lnTo>
                <a:lnTo>
                  <a:pt x="784225" y="123823"/>
                </a:lnTo>
                <a:close/>
              </a:path>
            </a:pathLst>
          </a:custGeom>
          <a:solidFill>
            <a:srgbClr val="1F74AD"/>
          </a:solidFill>
        </p:spPr>
        <p:txBody>
          <a:bodyPr rot="0" spcFirstLastPara="0" vertOverflow="overflow" horzOverflow="overflow" vert="horz" wrap="square" lIns="91440" tIns="216000" rIns="91440" bIns="45720" numCol="1" spcCol="0" rtlCol="0" fromWordArt="0" anchor="ctr" anchorCtr="0" forceAA="0" compatLnSpc="1">
            <a:normAutofit/>
          </a:bodyPr>
          <a:p>
            <a:pPr algn="ctr">
              <a:lnSpc>
                <a:spcPct val="120000"/>
              </a:lnSpc>
            </a:pPr>
            <a:endParaRPr lang="zh-CN" altLang="en-US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>
            <p:custDataLst>
              <p:tags r:id="rId7"/>
            </p:custDataLst>
          </p:nvPr>
        </p:nvSpPr>
        <p:spPr>
          <a:xfrm>
            <a:off x="1635760" y="2566670"/>
            <a:ext cx="2465070" cy="867410"/>
          </a:xfrm>
          <a:prstGeom prst="rect">
            <a:avLst/>
          </a:prstGeom>
          <a:noFill/>
        </p:spPr>
        <p:txBody>
          <a:bodyPr wrap="square" lIns="90000" tIns="46800" rIns="90000" bIns="46800" rtlCol="0" anchor="ctr" anchorCtr="0"/>
          <a:p>
            <a:pPr marL="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民办教育的秘密武器</a:t>
            </a:r>
            <a:endParaRPr lang="zh-CN" altLang="en-US" sz="3200" b="1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endParaRPr lang="zh-CN" altLang="en-US" sz="3200" b="1" spc="15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任意多边形 30"/>
          <p:cNvSpPr/>
          <p:nvPr>
            <p:custDataLst>
              <p:tags r:id="rId8"/>
            </p:custDataLst>
          </p:nvPr>
        </p:nvSpPr>
        <p:spPr>
          <a:xfrm>
            <a:off x="4779645" y="2903855"/>
            <a:ext cx="2595880" cy="1670050"/>
          </a:xfrm>
          <a:custGeom>
            <a:avLst/>
            <a:gdLst>
              <a:gd name="connsiteX0" fmla="*/ 176782 w 1993900"/>
              <a:gd name="connsiteY0" fmla="*/ 0 h 1282700"/>
              <a:gd name="connsiteX1" fmla="*/ 399032 w 1993900"/>
              <a:gd name="connsiteY1" fmla="*/ 0 h 1282700"/>
              <a:gd name="connsiteX2" fmla="*/ 435678 w 1993900"/>
              <a:gd name="connsiteY2" fmla="*/ 0 h 1282700"/>
              <a:gd name="connsiteX3" fmla="*/ 657928 w 1993900"/>
              <a:gd name="connsiteY3" fmla="*/ 0 h 1282700"/>
              <a:gd name="connsiteX4" fmla="*/ 854778 w 1993900"/>
              <a:gd name="connsiteY4" fmla="*/ 196850 h 1282700"/>
              <a:gd name="connsiteX5" fmla="*/ 996950 w 1993900"/>
              <a:gd name="connsiteY5" fmla="*/ 196850 h 1282700"/>
              <a:gd name="connsiteX6" fmla="*/ 1844248 w 1993900"/>
              <a:gd name="connsiteY6" fmla="*/ 196850 h 1282700"/>
              <a:gd name="connsiteX7" fmla="*/ 1993900 w 1993900"/>
              <a:gd name="connsiteY7" fmla="*/ 346502 h 1282700"/>
              <a:gd name="connsiteX8" fmla="*/ 1993900 w 1993900"/>
              <a:gd name="connsiteY8" fmla="*/ 590550 h 1282700"/>
              <a:gd name="connsiteX9" fmla="*/ 1993900 w 1993900"/>
              <a:gd name="connsiteY9" fmla="*/ 1105918 h 1282700"/>
              <a:gd name="connsiteX10" fmla="*/ 1993900 w 1993900"/>
              <a:gd name="connsiteY10" fmla="*/ 1133048 h 1282700"/>
              <a:gd name="connsiteX11" fmla="*/ 1844248 w 1993900"/>
              <a:gd name="connsiteY11" fmla="*/ 1282700 h 1282700"/>
              <a:gd name="connsiteX12" fmla="*/ 1817118 w 1993900"/>
              <a:gd name="connsiteY12" fmla="*/ 1282700 h 1282700"/>
              <a:gd name="connsiteX13" fmla="*/ 996950 w 1993900"/>
              <a:gd name="connsiteY13" fmla="*/ 1282700 h 1282700"/>
              <a:gd name="connsiteX14" fmla="*/ 399032 w 1993900"/>
              <a:gd name="connsiteY14" fmla="*/ 1282700 h 1282700"/>
              <a:gd name="connsiteX15" fmla="*/ 371902 w 1993900"/>
              <a:gd name="connsiteY15" fmla="*/ 1282700 h 1282700"/>
              <a:gd name="connsiteX16" fmla="*/ 176782 w 1993900"/>
              <a:gd name="connsiteY16" fmla="*/ 1282700 h 1282700"/>
              <a:gd name="connsiteX17" fmla="*/ 149652 w 1993900"/>
              <a:gd name="connsiteY17" fmla="*/ 1282700 h 1282700"/>
              <a:gd name="connsiteX18" fmla="*/ 0 w 1993900"/>
              <a:gd name="connsiteY18" fmla="*/ 1133048 h 1282700"/>
              <a:gd name="connsiteX19" fmla="*/ 0 w 1993900"/>
              <a:gd name="connsiteY19" fmla="*/ 1105918 h 1282700"/>
              <a:gd name="connsiteX20" fmla="*/ 0 w 1993900"/>
              <a:gd name="connsiteY20" fmla="*/ 346502 h 1282700"/>
              <a:gd name="connsiteX21" fmla="*/ 0 w 1993900"/>
              <a:gd name="connsiteY21" fmla="*/ 176782 h 1282700"/>
              <a:gd name="connsiteX22" fmla="*/ 176782 w 1993900"/>
              <a:gd name="connsiteY22" fmla="*/ 0 h 128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993900" h="1282700">
                <a:moveTo>
                  <a:pt x="176782" y="0"/>
                </a:moveTo>
                <a:lnTo>
                  <a:pt x="399032" y="0"/>
                </a:lnTo>
                <a:lnTo>
                  <a:pt x="435678" y="0"/>
                </a:lnTo>
                <a:lnTo>
                  <a:pt x="657928" y="0"/>
                </a:lnTo>
                <a:lnTo>
                  <a:pt x="854778" y="196850"/>
                </a:lnTo>
                <a:lnTo>
                  <a:pt x="996950" y="196850"/>
                </a:lnTo>
                <a:lnTo>
                  <a:pt x="1844248" y="196850"/>
                </a:lnTo>
                <a:cubicBezTo>
                  <a:pt x="1926899" y="196850"/>
                  <a:pt x="1993900" y="263851"/>
                  <a:pt x="1993900" y="346502"/>
                </a:cubicBezTo>
                <a:lnTo>
                  <a:pt x="1993900" y="590550"/>
                </a:lnTo>
                <a:lnTo>
                  <a:pt x="1993900" y="1105918"/>
                </a:lnTo>
                <a:lnTo>
                  <a:pt x="1993900" y="1133048"/>
                </a:lnTo>
                <a:cubicBezTo>
                  <a:pt x="1993900" y="1215699"/>
                  <a:pt x="1926899" y="1282700"/>
                  <a:pt x="1844248" y="1282700"/>
                </a:cubicBezTo>
                <a:lnTo>
                  <a:pt x="1817118" y="1282700"/>
                </a:lnTo>
                <a:lnTo>
                  <a:pt x="996950" y="1282700"/>
                </a:lnTo>
                <a:lnTo>
                  <a:pt x="399032" y="1282700"/>
                </a:lnTo>
                <a:lnTo>
                  <a:pt x="371902" y="1282700"/>
                </a:lnTo>
                <a:lnTo>
                  <a:pt x="176782" y="1282700"/>
                </a:lnTo>
                <a:lnTo>
                  <a:pt x="149652" y="1282700"/>
                </a:lnTo>
                <a:cubicBezTo>
                  <a:pt x="67001" y="1282700"/>
                  <a:pt x="0" y="1215699"/>
                  <a:pt x="0" y="1133048"/>
                </a:cubicBezTo>
                <a:lnTo>
                  <a:pt x="0" y="1105918"/>
                </a:lnTo>
                <a:lnTo>
                  <a:pt x="0" y="346502"/>
                </a:lnTo>
                <a:lnTo>
                  <a:pt x="0" y="176782"/>
                </a:lnTo>
                <a:cubicBezTo>
                  <a:pt x="0" y="79148"/>
                  <a:pt x="79148" y="0"/>
                  <a:pt x="176782" y="0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lnSpc>
                <a:spcPct val="120000"/>
              </a:lnSpc>
            </a:pPr>
            <a:endParaRPr lang="zh-CN" altLang="en-US" sz="2800" b="1" kern="0" dirty="0">
              <a:solidFill>
                <a:srgbClr val="3498DB"/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任意多边形 31"/>
          <p:cNvSpPr/>
          <p:nvPr>
            <p:custDataLst>
              <p:tags r:id="rId9"/>
            </p:custDataLst>
          </p:nvPr>
        </p:nvSpPr>
        <p:spPr>
          <a:xfrm>
            <a:off x="4436745" y="3209925"/>
            <a:ext cx="3369310" cy="1837690"/>
          </a:xfrm>
          <a:custGeom>
            <a:avLst/>
            <a:gdLst>
              <a:gd name="connsiteX0" fmla="*/ 908048 w 1993900"/>
              <a:gd name="connsiteY0" fmla="*/ 0 h 1047750"/>
              <a:gd name="connsiteX1" fmla="*/ 1849499 w 1993900"/>
              <a:gd name="connsiteY1" fmla="*/ 0 h 1047750"/>
              <a:gd name="connsiteX2" fmla="*/ 1993900 w 1993900"/>
              <a:gd name="connsiteY2" fmla="*/ 144401 h 1047750"/>
              <a:gd name="connsiteX3" fmla="*/ 1993900 w 1993900"/>
              <a:gd name="connsiteY3" fmla="*/ 903349 h 1047750"/>
              <a:gd name="connsiteX4" fmla="*/ 1849499 w 1993900"/>
              <a:gd name="connsiteY4" fmla="*/ 1047750 h 1047750"/>
              <a:gd name="connsiteX5" fmla="*/ 144401 w 1993900"/>
              <a:gd name="connsiteY5" fmla="*/ 1047750 h 1047750"/>
              <a:gd name="connsiteX6" fmla="*/ 0 w 1993900"/>
              <a:gd name="connsiteY6" fmla="*/ 903349 h 1047750"/>
              <a:gd name="connsiteX7" fmla="*/ 0 w 1993900"/>
              <a:gd name="connsiteY7" fmla="*/ 239711 h 1047750"/>
              <a:gd name="connsiteX8" fmla="*/ 115888 w 1993900"/>
              <a:gd name="connsiteY8" fmla="*/ 123823 h 1047750"/>
              <a:gd name="connsiteX9" fmla="*/ 784225 w 1993900"/>
              <a:gd name="connsiteY9" fmla="*/ 123823 h 104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93900" h="1047750">
                <a:moveTo>
                  <a:pt x="908048" y="0"/>
                </a:moveTo>
                <a:lnTo>
                  <a:pt x="1849499" y="0"/>
                </a:lnTo>
                <a:cubicBezTo>
                  <a:pt x="1929249" y="0"/>
                  <a:pt x="1993900" y="64651"/>
                  <a:pt x="1993900" y="144401"/>
                </a:cubicBezTo>
                <a:lnTo>
                  <a:pt x="1993900" y="903349"/>
                </a:lnTo>
                <a:cubicBezTo>
                  <a:pt x="1993900" y="983099"/>
                  <a:pt x="1929249" y="1047750"/>
                  <a:pt x="1849499" y="1047750"/>
                </a:cubicBezTo>
                <a:lnTo>
                  <a:pt x="144401" y="1047750"/>
                </a:lnTo>
                <a:cubicBezTo>
                  <a:pt x="64651" y="1047750"/>
                  <a:pt x="0" y="983099"/>
                  <a:pt x="0" y="903349"/>
                </a:cubicBezTo>
                <a:lnTo>
                  <a:pt x="0" y="239711"/>
                </a:lnTo>
                <a:lnTo>
                  <a:pt x="115888" y="123823"/>
                </a:lnTo>
                <a:lnTo>
                  <a:pt x="784225" y="123823"/>
                </a:lnTo>
                <a:close/>
              </a:path>
            </a:pathLst>
          </a:custGeom>
          <a:solidFill>
            <a:srgbClr val="3498DB"/>
          </a:solidFill>
        </p:spPr>
        <p:txBody>
          <a:bodyPr rot="0" spcFirstLastPara="0" vertOverflow="overflow" horzOverflow="overflow" vert="horz" wrap="square" lIns="91440" tIns="216000" rIns="91440" bIns="45720" numCol="1" spcCol="0" rtlCol="0" fromWordArt="0" anchor="ctr" anchorCtr="0" forceAA="0" compatLnSpc="1">
            <a:normAutofit/>
          </a:bodyPr>
          <a:p>
            <a:pPr algn="ctr">
              <a:lnSpc>
                <a:spcPct val="120000"/>
              </a:lnSpc>
            </a:pPr>
            <a:endParaRPr lang="zh-CN" altLang="en-US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10"/>
            </p:custDataLst>
          </p:nvPr>
        </p:nvSpPr>
        <p:spPr>
          <a:xfrm>
            <a:off x="4502150" y="3526790"/>
            <a:ext cx="3231515" cy="1203325"/>
          </a:xfrm>
          <a:prstGeom prst="rect">
            <a:avLst/>
          </a:prstGeom>
          <a:noFill/>
        </p:spPr>
        <p:txBody>
          <a:bodyPr wrap="square" lIns="90000" tIns="46800" rIns="90000" bIns="46800" rtlCol="0" anchor="ctr" anchorCtr="0">
            <a:noAutofit/>
          </a:bodyPr>
          <a:p>
            <a:pPr marL="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32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质量求生存</a:t>
            </a:r>
            <a:endParaRPr lang="zh-CN" altLang="en-US" sz="3200" b="1" spc="15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7" name="任意多边形 36"/>
          <p:cNvSpPr/>
          <p:nvPr>
            <p:custDataLst>
              <p:tags r:id="rId11"/>
            </p:custDataLst>
          </p:nvPr>
        </p:nvSpPr>
        <p:spPr>
          <a:xfrm>
            <a:off x="8034655" y="4355465"/>
            <a:ext cx="2595880" cy="1670050"/>
          </a:xfrm>
          <a:custGeom>
            <a:avLst/>
            <a:gdLst>
              <a:gd name="connsiteX0" fmla="*/ 176782 w 1993900"/>
              <a:gd name="connsiteY0" fmla="*/ 0 h 1282700"/>
              <a:gd name="connsiteX1" fmla="*/ 399032 w 1993900"/>
              <a:gd name="connsiteY1" fmla="*/ 0 h 1282700"/>
              <a:gd name="connsiteX2" fmla="*/ 435678 w 1993900"/>
              <a:gd name="connsiteY2" fmla="*/ 0 h 1282700"/>
              <a:gd name="connsiteX3" fmla="*/ 657928 w 1993900"/>
              <a:gd name="connsiteY3" fmla="*/ 0 h 1282700"/>
              <a:gd name="connsiteX4" fmla="*/ 854778 w 1993900"/>
              <a:gd name="connsiteY4" fmla="*/ 196850 h 1282700"/>
              <a:gd name="connsiteX5" fmla="*/ 996950 w 1993900"/>
              <a:gd name="connsiteY5" fmla="*/ 196850 h 1282700"/>
              <a:gd name="connsiteX6" fmla="*/ 1844248 w 1993900"/>
              <a:gd name="connsiteY6" fmla="*/ 196850 h 1282700"/>
              <a:gd name="connsiteX7" fmla="*/ 1993900 w 1993900"/>
              <a:gd name="connsiteY7" fmla="*/ 346502 h 1282700"/>
              <a:gd name="connsiteX8" fmla="*/ 1993900 w 1993900"/>
              <a:gd name="connsiteY8" fmla="*/ 590550 h 1282700"/>
              <a:gd name="connsiteX9" fmla="*/ 1993900 w 1993900"/>
              <a:gd name="connsiteY9" fmla="*/ 1105918 h 1282700"/>
              <a:gd name="connsiteX10" fmla="*/ 1993900 w 1993900"/>
              <a:gd name="connsiteY10" fmla="*/ 1133048 h 1282700"/>
              <a:gd name="connsiteX11" fmla="*/ 1844248 w 1993900"/>
              <a:gd name="connsiteY11" fmla="*/ 1282700 h 1282700"/>
              <a:gd name="connsiteX12" fmla="*/ 1817118 w 1993900"/>
              <a:gd name="connsiteY12" fmla="*/ 1282700 h 1282700"/>
              <a:gd name="connsiteX13" fmla="*/ 996950 w 1993900"/>
              <a:gd name="connsiteY13" fmla="*/ 1282700 h 1282700"/>
              <a:gd name="connsiteX14" fmla="*/ 399032 w 1993900"/>
              <a:gd name="connsiteY14" fmla="*/ 1282700 h 1282700"/>
              <a:gd name="connsiteX15" fmla="*/ 371902 w 1993900"/>
              <a:gd name="connsiteY15" fmla="*/ 1282700 h 1282700"/>
              <a:gd name="connsiteX16" fmla="*/ 176782 w 1993900"/>
              <a:gd name="connsiteY16" fmla="*/ 1282700 h 1282700"/>
              <a:gd name="connsiteX17" fmla="*/ 149652 w 1993900"/>
              <a:gd name="connsiteY17" fmla="*/ 1282700 h 1282700"/>
              <a:gd name="connsiteX18" fmla="*/ 0 w 1993900"/>
              <a:gd name="connsiteY18" fmla="*/ 1133048 h 1282700"/>
              <a:gd name="connsiteX19" fmla="*/ 0 w 1993900"/>
              <a:gd name="connsiteY19" fmla="*/ 1105918 h 1282700"/>
              <a:gd name="connsiteX20" fmla="*/ 0 w 1993900"/>
              <a:gd name="connsiteY20" fmla="*/ 346502 h 1282700"/>
              <a:gd name="connsiteX21" fmla="*/ 0 w 1993900"/>
              <a:gd name="connsiteY21" fmla="*/ 176782 h 1282700"/>
              <a:gd name="connsiteX22" fmla="*/ 176782 w 1993900"/>
              <a:gd name="connsiteY22" fmla="*/ 0 h 128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993900" h="1282700">
                <a:moveTo>
                  <a:pt x="176782" y="0"/>
                </a:moveTo>
                <a:lnTo>
                  <a:pt x="399032" y="0"/>
                </a:lnTo>
                <a:lnTo>
                  <a:pt x="435678" y="0"/>
                </a:lnTo>
                <a:lnTo>
                  <a:pt x="657928" y="0"/>
                </a:lnTo>
                <a:lnTo>
                  <a:pt x="854778" y="196850"/>
                </a:lnTo>
                <a:lnTo>
                  <a:pt x="996950" y="196850"/>
                </a:lnTo>
                <a:lnTo>
                  <a:pt x="1844248" y="196850"/>
                </a:lnTo>
                <a:cubicBezTo>
                  <a:pt x="1926899" y="196850"/>
                  <a:pt x="1993900" y="263851"/>
                  <a:pt x="1993900" y="346502"/>
                </a:cubicBezTo>
                <a:lnTo>
                  <a:pt x="1993900" y="590550"/>
                </a:lnTo>
                <a:lnTo>
                  <a:pt x="1993900" y="1105918"/>
                </a:lnTo>
                <a:lnTo>
                  <a:pt x="1993900" y="1133048"/>
                </a:lnTo>
                <a:cubicBezTo>
                  <a:pt x="1993900" y="1215699"/>
                  <a:pt x="1926899" y="1282700"/>
                  <a:pt x="1844248" y="1282700"/>
                </a:cubicBezTo>
                <a:lnTo>
                  <a:pt x="1817118" y="1282700"/>
                </a:lnTo>
                <a:lnTo>
                  <a:pt x="996950" y="1282700"/>
                </a:lnTo>
                <a:lnTo>
                  <a:pt x="399032" y="1282700"/>
                </a:lnTo>
                <a:lnTo>
                  <a:pt x="371902" y="1282700"/>
                </a:lnTo>
                <a:lnTo>
                  <a:pt x="176782" y="1282700"/>
                </a:lnTo>
                <a:lnTo>
                  <a:pt x="149652" y="1282700"/>
                </a:lnTo>
                <a:cubicBezTo>
                  <a:pt x="67001" y="1282700"/>
                  <a:pt x="0" y="1215699"/>
                  <a:pt x="0" y="1133048"/>
                </a:cubicBezTo>
                <a:lnTo>
                  <a:pt x="0" y="1105918"/>
                </a:lnTo>
                <a:lnTo>
                  <a:pt x="0" y="346502"/>
                </a:lnTo>
                <a:lnTo>
                  <a:pt x="0" y="176782"/>
                </a:lnTo>
                <a:cubicBezTo>
                  <a:pt x="0" y="79148"/>
                  <a:pt x="79148" y="0"/>
                  <a:pt x="176782" y="0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p>
            <a:pPr algn="ctr">
              <a:lnSpc>
                <a:spcPct val="120000"/>
              </a:lnSpc>
            </a:pPr>
            <a:endParaRPr lang="zh-CN" altLang="en-US" sz="2800" b="1" kern="0" dirty="0">
              <a:solidFill>
                <a:srgbClr val="1AA3AA"/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任意多边形 37"/>
          <p:cNvSpPr/>
          <p:nvPr>
            <p:custDataLst>
              <p:tags r:id="rId12"/>
            </p:custDataLst>
          </p:nvPr>
        </p:nvSpPr>
        <p:spPr>
          <a:xfrm>
            <a:off x="8034655" y="4661535"/>
            <a:ext cx="2595880" cy="1363980"/>
          </a:xfrm>
          <a:custGeom>
            <a:avLst/>
            <a:gdLst>
              <a:gd name="connsiteX0" fmla="*/ 908048 w 1993900"/>
              <a:gd name="connsiteY0" fmla="*/ 0 h 1047750"/>
              <a:gd name="connsiteX1" fmla="*/ 1849499 w 1993900"/>
              <a:gd name="connsiteY1" fmla="*/ 0 h 1047750"/>
              <a:gd name="connsiteX2" fmla="*/ 1993900 w 1993900"/>
              <a:gd name="connsiteY2" fmla="*/ 144401 h 1047750"/>
              <a:gd name="connsiteX3" fmla="*/ 1993900 w 1993900"/>
              <a:gd name="connsiteY3" fmla="*/ 903349 h 1047750"/>
              <a:gd name="connsiteX4" fmla="*/ 1849499 w 1993900"/>
              <a:gd name="connsiteY4" fmla="*/ 1047750 h 1047750"/>
              <a:gd name="connsiteX5" fmla="*/ 144401 w 1993900"/>
              <a:gd name="connsiteY5" fmla="*/ 1047750 h 1047750"/>
              <a:gd name="connsiteX6" fmla="*/ 0 w 1993900"/>
              <a:gd name="connsiteY6" fmla="*/ 903349 h 1047750"/>
              <a:gd name="connsiteX7" fmla="*/ 0 w 1993900"/>
              <a:gd name="connsiteY7" fmla="*/ 239711 h 1047750"/>
              <a:gd name="connsiteX8" fmla="*/ 115888 w 1993900"/>
              <a:gd name="connsiteY8" fmla="*/ 123823 h 1047750"/>
              <a:gd name="connsiteX9" fmla="*/ 784225 w 1993900"/>
              <a:gd name="connsiteY9" fmla="*/ 123823 h 1047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93900" h="1047750">
                <a:moveTo>
                  <a:pt x="908048" y="0"/>
                </a:moveTo>
                <a:lnTo>
                  <a:pt x="1849499" y="0"/>
                </a:lnTo>
                <a:cubicBezTo>
                  <a:pt x="1929249" y="0"/>
                  <a:pt x="1993900" y="64651"/>
                  <a:pt x="1993900" y="144401"/>
                </a:cubicBezTo>
                <a:lnTo>
                  <a:pt x="1993900" y="903349"/>
                </a:lnTo>
                <a:cubicBezTo>
                  <a:pt x="1993900" y="983099"/>
                  <a:pt x="1929249" y="1047750"/>
                  <a:pt x="1849499" y="1047750"/>
                </a:cubicBezTo>
                <a:lnTo>
                  <a:pt x="144401" y="1047750"/>
                </a:lnTo>
                <a:cubicBezTo>
                  <a:pt x="64651" y="1047750"/>
                  <a:pt x="0" y="983099"/>
                  <a:pt x="0" y="903349"/>
                </a:cubicBezTo>
                <a:lnTo>
                  <a:pt x="0" y="239711"/>
                </a:lnTo>
                <a:lnTo>
                  <a:pt x="115888" y="123823"/>
                </a:lnTo>
                <a:lnTo>
                  <a:pt x="784225" y="123823"/>
                </a:lnTo>
                <a:close/>
              </a:path>
            </a:pathLst>
          </a:custGeom>
          <a:solidFill>
            <a:srgbClr val="1AA3AA"/>
          </a:solidFill>
        </p:spPr>
        <p:txBody>
          <a:bodyPr rot="0" spcFirstLastPara="0" vertOverflow="overflow" horzOverflow="overflow" vert="horz" wrap="square" lIns="91440" tIns="216000" rIns="91440" bIns="45720" numCol="1" spcCol="0" rtlCol="0" fromWordArt="0" anchor="ctr" anchorCtr="0" forceAA="0" compatLnSpc="1">
            <a:normAutofit/>
          </a:bodyPr>
          <a:p>
            <a:pPr algn="ctr">
              <a:lnSpc>
                <a:spcPct val="120000"/>
              </a:lnSpc>
            </a:pPr>
            <a:endParaRPr lang="zh-CN" altLang="en-US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>
            <p:custDataLst>
              <p:tags r:id="rId13"/>
            </p:custDataLst>
          </p:nvPr>
        </p:nvSpPr>
        <p:spPr>
          <a:xfrm>
            <a:off x="8100060" y="4909820"/>
            <a:ext cx="2465070" cy="867410"/>
          </a:xfrm>
          <a:prstGeom prst="rect">
            <a:avLst/>
          </a:prstGeom>
          <a:noFill/>
        </p:spPr>
        <p:txBody>
          <a:bodyPr wrap="square" lIns="90000" tIns="46800" rIns="90000" bIns="46800" rtlCol="0" anchor="ctr" anchorCtr="0">
            <a:noAutofit/>
          </a:bodyPr>
          <a:p>
            <a:pPr marL="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3200" b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微软雅黑" panose="020B0503020204020204" charset="-122"/>
              </a:rPr>
              <a:t>特色求发展</a:t>
            </a:r>
            <a:endParaRPr lang="zh-CN" altLang="en-US" sz="3200" b="1" spc="15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14"/>
            </p:custDataLst>
          </p:nvPr>
        </p:nvSpPr>
        <p:spPr>
          <a:xfrm>
            <a:off x="8034655" y="4355465"/>
            <a:ext cx="1016000" cy="449580"/>
          </a:xfrm>
          <a:prstGeom prst="rect">
            <a:avLst/>
          </a:prstGeom>
          <a:noFill/>
        </p:spPr>
        <p:txBody>
          <a:bodyPr wrap="square" rtlCol="0" anchor="ctr">
            <a:normAutofit fontScale="90000" lnSpcReduction="20000"/>
          </a:bodyPr>
          <a:p>
            <a:pPr algn="ctr">
              <a:lnSpc>
                <a:spcPct val="120000"/>
              </a:lnSpc>
            </a:pPr>
            <a:r>
              <a:rPr lang="en-US" altLang="zh-CN" sz="2400" b="1" dirty="0">
                <a:solidFill>
                  <a:srgbClr val="1AA3AA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03</a:t>
            </a:r>
            <a:endParaRPr lang="zh-CN" altLang="en-US" sz="2400" b="1" dirty="0">
              <a:solidFill>
                <a:srgbClr val="1AA3AA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15"/>
            </p:custDataLst>
          </p:nvPr>
        </p:nvSpPr>
        <p:spPr>
          <a:xfrm>
            <a:off x="1570355" y="1800225"/>
            <a:ext cx="1016000" cy="449580"/>
          </a:xfrm>
          <a:prstGeom prst="rect">
            <a:avLst/>
          </a:prstGeom>
          <a:noFill/>
        </p:spPr>
        <p:txBody>
          <a:bodyPr wrap="square" rtlCol="0" anchor="ctr">
            <a:normAutofit fontScale="90000" lnSpcReduction="20000"/>
          </a:bodyPr>
          <a:p>
            <a:pPr algn="ctr">
              <a:lnSpc>
                <a:spcPct val="120000"/>
              </a:lnSpc>
            </a:pPr>
            <a:r>
              <a:rPr lang="en-US" altLang="zh-CN" sz="2400" b="1" dirty="0">
                <a:solidFill>
                  <a:srgbClr val="1F74AD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01</a:t>
            </a:r>
            <a:endParaRPr lang="zh-CN" altLang="en-US" sz="2400" b="1" dirty="0">
              <a:solidFill>
                <a:srgbClr val="1F74AD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>
            <p:custDataLst>
              <p:tags r:id="rId16"/>
            </p:custDataLst>
          </p:nvPr>
        </p:nvSpPr>
        <p:spPr>
          <a:xfrm>
            <a:off x="4436745" y="2907030"/>
            <a:ext cx="1016000" cy="449580"/>
          </a:xfrm>
          <a:prstGeom prst="rect">
            <a:avLst/>
          </a:prstGeom>
          <a:noFill/>
        </p:spPr>
        <p:txBody>
          <a:bodyPr wrap="square" rtlCol="0" anchor="ctr">
            <a:normAutofit fontScale="90000" lnSpcReduction="20000"/>
          </a:bodyPr>
          <a:p>
            <a:pPr algn="ctr">
              <a:lnSpc>
                <a:spcPct val="120000"/>
              </a:lnSpc>
            </a:pPr>
            <a:r>
              <a:rPr lang="en-US" altLang="zh-CN" sz="2400" b="1" dirty="0">
                <a:solidFill>
                  <a:srgbClr val="3498DB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02</a:t>
            </a:r>
            <a:endParaRPr lang="zh-CN" altLang="en-US" sz="2400" b="1" dirty="0">
              <a:solidFill>
                <a:srgbClr val="3498DB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" name="Title 6"/>
          <p:cNvSpPr txBox="1"/>
          <p:nvPr>
            <p:custDataLst>
              <p:tags r:id="rId17"/>
            </p:custDataLst>
          </p:nvPr>
        </p:nvSpPr>
        <p:spPr>
          <a:xfrm>
            <a:off x="922638" y="939870"/>
            <a:ext cx="10354962" cy="674369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ysClr val="windowText" lastClr="000000"/>
                </a:solidFill>
                <a:effectLst/>
                <a:latin typeface="Arial" panose="020B0604020202020204" pitchFamily="34" charset="0"/>
                <a:ea typeface="微软雅黑" panose="020B0503020204020204" charset="-122"/>
                <a:cs typeface="Segoe UI" panose="020B0502040204020203" pitchFamily="34" charset="0"/>
              </a:defRPr>
            </a:lvl1pPr>
          </a:lstStyle>
          <a:p>
            <a:pPr marL="0" indent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/>
            </a:pPr>
            <a:r>
              <a:rPr lang="zh-CN" altLang="en-US" sz="3600" b="1" spc="300">
                <a:ln w="3175">
                  <a:noFill/>
                  <a:prstDash val="dash"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</a:rPr>
              <a:t>聚焦 </a:t>
            </a:r>
            <a:endParaRPr lang="zh-CN" altLang="en-US" sz="3600" b="1" spc="300">
              <a:ln w="3175">
                <a:noFill/>
                <a:prstDash val="dash"/>
              </a:ln>
              <a:solidFill>
                <a:sysClr val="windowText" lastClr="000000">
                  <a:lumMod val="75000"/>
                  <a:lumOff val="25000"/>
                </a:sysClr>
              </a:solidFill>
              <a:latin typeface="Arial" panose="020B0604020202020204" pitchFamily="3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18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" name="矩形 13"/>
          <p:cNvSpPr/>
          <p:nvPr>
            <p:custDataLst>
              <p:tags r:id="rId1"/>
            </p:custDataLst>
          </p:nvPr>
        </p:nvSpPr>
        <p:spPr>
          <a:xfrm>
            <a:off x="0" y="1322331"/>
            <a:ext cx="12192000" cy="4927269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dist="38100" dir="5400000" algn="t" rotWithShape="0">
              <a:sysClr val="windowText" lastClr="000000">
                <a:alpha val="20000"/>
              </a:sysClr>
            </a:outerShdw>
          </a:effectLst>
        </p:spPr>
        <p:style>
          <a:lnRef idx="2">
            <a:srgbClr val="4472C4">
              <a:shade val="50000"/>
            </a:srgbClr>
          </a:lnRef>
          <a:fillRef idx="1">
            <a:srgbClr val="4472C4"/>
          </a:fillRef>
          <a:effectRef idx="0">
            <a:srgbClr val="4472C4"/>
          </a:effectRef>
          <a:fontRef idx="minor">
            <a:sysClr val="window" lastClr="FFFFFF"/>
          </a:fontRef>
        </p:style>
        <p:txBody>
          <a:bodyPr rtlCol="0" anchor="ctr"/>
          <a:p>
            <a:pPr algn="ctr"/>
            <a:endParaRPr kumimoji="1" lang="zh-CN" altLang="en-US" sz="1600" b="1">
              <a:solidFill>
                <a:sysClr val="window" lastClr="FFFFFF"/>
              </a:solidFill>
              <a:latin typeface="微软雅黑" panose="020B0503020204020204" charset="-122"/>
            </a:endParaRPr>
          </a:p>
        </p:txBody>
      </p:sp>
      <p:sp>
        <p:nvSpPr>
          <p:cNvPr id="3" name="Title 6"/>
          <p:cNvSpPr txBox="1"/>
          <p:nvPr>
            <p:custDataLst>
              <p:tags r:id="rId2"/>
            </p:custDataLst>
          </p:nvPr>
        </p:nvSpPr>
        <p:spPr>
          <a:xfrm>
            <a:off x="5126426" y="1026230"/>
            <a:ext cx="10972714" cy="565488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ysClr val="windowText" lastClr="000000"/>
                </a:solidFill>
                <a:effectLst/>
                <a:latin typeface="Arial" panose="020B0604020202020204" pitchFamily="34" charset="0"/>
                <a:ea typeface="微软雅黑" panose="020B0503020204020204" charset="-122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  <a:buFontTx/>
              <a:buNone/>
              <a:defRPr/>
            </a:pPr>
            <a:r>
              <a:rPr kumimoji="0" lang="zh-CN" altLang="en-US" sz="3600" b="1" i="0" spc="300" noProof="0">
                <a:ln w="3175">
                  <a:noFill/>
                  <a:prstDash val="dash"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</a:rPr>
              <a:t>聚力</a:t>
            </a:r>
            <a:endParaRPr kumimoji="0" lang="zh-CN" altLang="en-US" sz="3600" b="1" i="0" spc="300" noProof="0">
              <a:ln w="3175">
                <a:noFill/>
                <a:prstDash val="dash"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latin typeface="Arial" panose="020B0604020202020204" pitchFamily="3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5" name="直接连接符 4"/>
          <p:cNvCxnSpPr/>
          <p:nvPr>
            <p:custDataLst>
              <p:tags r:id="rId3"/>
            </p:custDataLst>
          </p:nvPr>
        </p:nvCxnSpPr>
        <p:spPr>
          <a:xfrm>
            <a:off x="11377295" y="434340"/>
            <a:ext cx="203835" cy="0"/>
          </a:xfrm>
          <a:prstGeom prst="line">
            <a:avLst/>
          </a:prstGeom>
          <a:ln w="12700">
            <a:solidFill>
              <a:sysClr val="windowText" lastClr="000000">
                <a:lumMod val="75000"/>
                <a:lumOff val="25000"/>
              </a:sysClr>
            </a:solidFill>
          </a:ln>
        </p:spPr>
        <p:style>
          <a:lnRef idx="1">
            <a:srgbClr val="4472C4"/>
          </a:lnRef>
          <a:fillRef idx="0">
            <a:srgbClr val="4472C4"/>
          </a:fillRef>
          <a:effectRef idx="0">
            <a:srgbClr val="4472C4"/>
          </a:effectRef>
          <a:fontRef idx="minor">
            <a:sysClr val="windowText" lastClr="000000"/>
          </a:fontRef>
        </p:style>
      </p:cxnSp>
      <p:cxnSp>
        <p:nvCxnSpPr>
          <p:cNvPr id="6" name="直接连接符 5"/>
          <p:cNvCxnSpPr/>
          <p:nvPr>
            <p:custDataLst>
              <p:tags r:id="rId4"/>
            </p:custDataLst>
          </p:nvPr>
        </p:nvCxnSpPr>
        <p:spPr>
          <a:xfrm>
            <a:off x="11377295" y="509270"/>
            <a:ext cx="155575" cy="0"/>
          </a:xfrm>
          <a:prstGeom prst="line">
            <a:avLst/>
          </a:prstGeom>
          <a:ln w="12700">
            <a:solidFill>
              <a:sysClr val="windowText" lastClr="000000">
                <a:lumMod val="75000"/>
                <a:lumOff val="25000"/>
              </a:sysClr>
            </a:solidFill>
          </a:ln>
        </p:spPr>
        <p:style>
          <a:lnRef idx="1">
            <a:srgbClr val="4472C4"/>
          </a:lnRef>
          <a:fillRef idx="0">
            <a:srgbClr val="4472C4"/>
          </a:fillRef>
          <a:effectRef idx="0">
            <a:srgbClr val="4472C4"/>
          </a:effectRef>
          <a:fontRef idx="minor">
            <a:sysClr val="windowText" lastClr="000000"/>
          </a:fontRef>
        </p:style>
      </p:cxnSp>
      <p:cxnSp>
        <p:nvCxnSpPr>
          <p:cNvPr id="26" name="直接连接符 25"/>
          <p:cNvCxnSpPr/>
          <p:nvPr>
            <p:custDataLst>
              <p:tags r:id="rId5"/>
            </p:custDataLst>
          </p:nvPr>
        </p:nvCxnSpPr>
        <p:spPr>
          <a:xfrm>
            <a:off x="626110" y="3785870"/>
            <a:ext cx="10962640" cy="0"/>
          </a:xfrm>
          <a:prstGeom prst="line">
            <a:avLst/>
          </a:prstGeom>
          <a:ln w="25400" cap="rnd">
            <a:solidFill>
              <a:srgbClr val="8EAADC"/>
            </a:solidFill>
          </a:ln>
        </p:spPr>
        <p:style>
          <a:lnRef idx="1">
            <a:srgbClr val="8590CA"/>
          </a:lnRef>
          <a:fillRef idx="0">
            <a:srgbClr val="8590CA"/>
          </a:fillRef>
          <a:effectRef idx="0">
            <a:srgbClr val="8590CA"/>
          </a:effectRef>
          <a:fontRef idx="minor">
            <a:sysClr val="windowText" lastClr="000000"/>
          </a:fontRef>
        </p:style>
      </p:cxnSp>
      <p:sp>
        <p:nvSpPr>
          <p:cNvPr id="30" name="矩形 29"/>
          <p:cNvSpPr/>
          <p:nvPr>
            <p:custDataLst>
              <p:tags r:id="rId6"/>
            </p:custDataLst>
          </p:nvPr>
        </p:nvSpPr>
        <p:spPr>
          <a:xfrm>
            <a:off x="842010" y="1637665"/>
            <a:ext cx="3444240" cy="1606550"/>
          </a:xfrm>
          <a:prstGeom prst="rect">
            <a:avLst/>
          </a:prstGeom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>
            <a:noAutofit/>
          </a:bodyPr>
          <a:p>
            <a:pPr>
              <a:lnSpc>
                <a:spcPct val="120000"/>
              </a:lnSpc>
            </a:pPr>
            <a:endParaRPr lang="zh-CN" altLang="en-US" sz="1400" spc="150" dirty="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1" name="等腰三角形 30"/>
          <p:cNvSpPr/>
          <p:nvPr>
            <p:custDataLst>
              <p:tags r:id="rId7"/>
            </p:custDataLst>
          </p:nvPr>
        </p:nvSpPr>
        <p:spPr>
          <a:xfrm rot="10800000">
            <a:off x="838835" y="3244215"/>
            <a:ext cx="706755" cy="241300"/>
          </a:xfrm>
          <a:prstGeom prst="triangle">
            <a:avLst>
              <a:gd name="adj" fmla="val 0"/>
            </a:avLst>
          </a:prstGeom>
          <a:solidFill>
            <a:srgbClr val="8590CA">
              <a:lumMod val="60000"/>
              <a:lumOff val="40000"/>
            </a:srgbClr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>
            <p:custDataLst>
              <p:tags r:id="rId8"/>
            </p:custDataLst>
          </p:nvPr>
        </p:nvSpPr>
        <p:spPr>
          <a:xfrm>
            <a:off x="983615" y="1959610"/>
            <a:ext cx="3161030" cy="963295"/>
          </a:xfrm>
          <a:prstGeom prst="rect">
            <a:avLst/>
          </a:prstGeom>
        </p:spPr>
        <p:txBody>
          <a:bodyPr wrap="square" anchor="ctr">
            <a:noAutofit/>
          </a:bodyPr>
          <a:p>
            <a:pPr marL="0" lv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3600" b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微软雅黑" panose="020B0503020204020204" charset="-122"/>
              </a:rPr>
              <a:t>坚定不移做强品牌</a:t>
            </a:r>
            <a:endParaRPr lang="zh-CN" altLang="en-US" sz="3600" b="1" spc="15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3" name="椭圆 32"/>
          <p:cNvSpPr/>
          <p:nvPr>
            <p:custDataLst>
              <p:tags r:id="rId9"/>
            </p:custDataLst>
          </p:nvPr>
        </p:nvSpPr>
        <p:spPr>
          <a:xfrm>
            <a:off x="1362075" y="3603625"/>
            <a:ext cx="367030" cy="367030"/>
          </a:xfrm>
          <a:prstGeom prst="ellipse">
            <a:avLst/>
          </a:prstGeom>
          <a:solidFill>
            <a:srgbClr val="8590CA"/>
          </a:solidFill>
          <a:ln w="28575"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>
            <a:normAutofit fontScale="45000" lnSpcReduction="20000"/>
          </a:bodyPr>
          <a:p>
            <a:pPr algn="ctr">
              <a:lnSpc>
                <a:spcPct val="140000"/>
              </a:lnSpc>
            </a:pPr>
            <a:endParaRPr lang="zh-CN" altLang="en-US" dirty="0">
              <a:solidFill>
                <a:srgbClr val="FE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>
            <p:custDataLst>
              <p:tags r:id="rId10"/>
            </p:custDataLst>
          </p:nvPr>
        </p:nvSpPr>
        <p:spPr>
          <a:xfrm>
            <a:off x="1376045" y="3599815"/>
            <a:ext cx="335280" cy="4235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A</a:t>
            </a:r>
            <a:endParaRPr lang="zh-CN" altLang="en-US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4" name="矩形 73"/>
          <p:cNvSpPr/>
          <p:nvPr>
            <p:custDataLst>
              <p:tags r:id="rId11"/>
            </p:custDataLst>
          </p:nvPr>
        </p:nvSpPr>
        <p:spPr>
          <a:xfrm>
            <a:off x="5219065" y="1637665"/>
            <a:ext cx="3444240" cy="1606550"/>
          </a:xfrm>
          <a:prstGeom prst="rect">
            <a:avLst/>
          </a:prstGeom>
          <a:solidFill>
            <a:srgbClr val="8EAADC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>
            <a:noAutofit/>
          </a:bodyPr>
          <a:p>
            <a:pPr>
              <a:lnSpc>
                <a:spcPct val="120000"/>
              </a:lnSpc>
            </a:pPr>
            <a:endParaRPr lang="zh-CN" altLang="en-US" sz="1400" spc="150" dirty="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5" name="等腰三角形 74"/>
          <p:cNvSpPr/>
          <p:nvPr>
            <p:custDataLst>
              <p:tags r:id="rId12"/>
            </p:custDataLst>
          </p:nvPr>
        </p:nvSpPr>
        <p:spPr>
          <a:xfrm rot="10800000">
            <a:off x="5215890" y="3244215"/>
            <a:ext cx="706755" cy="241300"/>
          </a:xfrm>
          <a:prstGeom prst="triangle">
            <a:avLst>
              <a:gd name="adj" fmla="val 0"/>
            </a:avLst>
          </a:prstGeom>
          <a:solidFill>
            <a:srgbClr val="8EAADC">
              <a:lumMod val="60000"/>
              <a:lumOff val="40000"/>
            </a:srgbClr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 dirty="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3" name="矩形 72"/>
          <p:cNvSpPr/>
          <p:nvPr>
            <p:custDataLst>
              <p:tags r:id="rId13"/>
            </p:custDataLst>
          </p:nvPr>
        </p:nvSpPr>
        <p:spPr>
          <a:xfrm>
            <a:off x="5360670" y="1962150"/>
            <a:ext cx="3161030" cy="958215"/>
          </a:xfrm>
          <a:prstGeom prst="rect">
            <a:avLst/>
          </a:prstGeom>
        </p:spPr>
        <p:txBody>
          <a:bodyPr wrap="square" anchor="ctr">
            <a:noAutofit/>
          </a:bodyPr>
          <a:p>
            <a:pPr marL="0" lv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3600" b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微软雅黑" panose="020B0503020204020204" charset="-122"/>
              </a:rPr>
              <a:t>坚定不移提亮特色</a:t>
            </a:r>
            <a:endParaRPr lang="zh-CN" altLang="en-US" sz="3600" b="1" spc="15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77" name="椭圆 76"/>
          <p:cNvSpPr/>
          <p:nvPr>
            <p:custDataLst>
              <p:tags r:id="rId14"/>
            </p:custDataLst>
          </p:nvPr>
        </p:nvSpPr>
        <p:spPr>
          <a:xfrm>
            <a:off x="5740400" y="3603625"/>
            <a:ext cx="367030" cy="367030"/>
          </a:xfrm>
          <a:prstGeom prst="ellipse">
            <a:avLst/>
          </a:prstGeom>
          <a:solidFill>
            <a:srgbClr val="8EAADC"/>
          </a:solidFill>
          <a:ln w="28575"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>
            <a:normAutofit fontScale="45000" lnSpcReduction="20000"/>
          </a:bodyPr>
          <a:p>
            <a:pPr algn="ctr">
              <a:lnSpc>
                <a:spcPct val="140000"/>
              </a:lnSpc>
            </a:pPr>
            <a:endParaRPr lang="zh-CN" altLang="en-US" dirty="0">
              <a:solidFill>
                <a:srgbClr val="FE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8" name="文本框 77"/>
          <p:cNvSpPr txBox="1"/>
          <p:nvPr>
            <p:custDataLst>
              <p:tags r:id="rId15"/>
            </p:custDataLst>
          </p:nvPr>
        </p:nvSpPr>
        <p:spPr>
          <a:xfrm>
            <a:off x="5755005" y="3592195"/>
            <a:ext cx="347980" cy="4235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</a:t>
            </a:r>
            <a:endParaRPr lang="zh-CN" altLang="en-US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82" name="矩形 81"/>
          <p:cNvSpPr/>
          <p:nvPr>
            <p:custDataLst>
              <p:tags r:id="rId16"/>
            </p:custDataLst>
          </p:nvPr>
        </p:nvSpPr>
        <p:spPr>
          <a:xfrm>
            <a:off x="3030855" y="4325620"/>
            <a:ext cx="3444240" cy="1606550"/>
          </a:xfrm>
          <a:prstGeom prst="rect">
            <a:avLst/>
          </a:prstGeom>
          <a:solidFill>
            <a:srgbClr val="79B6D3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>
            <a:noAutofit/>
          </a:bodyPr>
          <a:p>
            <a:pPr>
              <a:lnSpc>
                <a:spcPct val="120000"/>
              </a:lnSpc>
            </a:pPr>
            <a:endParaRPr lang="zh-CN" altLang="en-US" sz="1400" spc="150" dirty="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83" name="等腰三角形 82"/>
          <p:cNvSpPr/>
          <p:nvPr>
            <p:custDataLst>
              <p:tags r:id="rId17"/>
            </p:custDataLst>
          </p:nvPr>
        </p:nvSpPr>
        <p:spPr>
          <a:xfrm flipH="1">
            <a:off x="3027045" y="4083050"/>
            <a:ext cx="706755" cy="241300"/>
          </a:xfrm>
          <a:prstGeom prst="triangle">
            <a:avLst>
              <a:gd name="adj" fmla="val 0"/>
            </a:avLst>
          </a:prstGeom>
          <a:solidFill>
            <a:srgbClr val="79B6D3">
              <a:lumMod val="60000"/>
              <a:lumOff val="40000"/>
            </a:srgbClr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81" name="矩形 80"/>
          <p:cNvSpPr/>
          <p:nvPr>
            <p:custDataLst>
              <p:tags r:id="rId18"/>
            </p:custDataLst>
          </p:nvPr>
        </p:nvSpPr>
        <p:spPr>
          <a:xfrm>
            <a:off x="3172460" y="4650105"/>
            <a:ext cx="3161030" cy="958215"/>
          </a:xfrm>
          <a:prstGeom prst="rect">
            <a:avLst/>
          </a:prstGeom>
        </p:spPr>
        <p:txBody>
          <a:bodyPr wrap="square" anchor="ctr">
            <a:noAutofit/>
          </a:bodyPr>
          <a:p>
            <a:pPr marL="0" lv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3600" b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微软雅黑" panose="020B0503020204020204" charset="-122"/>
              </a:rPr>
              <a:t>坚定不移夯实管理</a:t>
            </a:r>
            <a:endParaRPr lang="zh-CN" altLang="en-US" sz="3600" b="1" spc="15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85" name="椭圆 84"/>
          <p:cNvSpPr/>
          <p:nvPr>
            <p:custDataLst>
              <p:tags r:id="rId19"/>
            </p:custDataLst>
          </p:nvPr>
        </p:nvSpPr>
        <p:spPr>
          <a:xfrm>
            <a:off x="3550920" y="3603625"/>
            <a:ext cx="367030" cy="367030"/>
          </a:xfrm>
          <a:prstGeom prst="ellipse">
            <a:avLst/>
          </a:prstGeom>
          <a:solidFill>
            <a:srgbClr val="79B6D3"/>
          </a:solidFill>
          <a:ln w="28575"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>
            <a:normAutofit fontScale="45000" lnSpcReduction="20000"/>
          </a:bodyPr>
          <a:p>
            <a:pPr algn="ctr">
              <a:lnSpc>
                <a:spcPct val="140000"/>
              </a:lnSpc>
            </a:pPr>
            <a:endParaRPr lang="zh-CN" altLang="en-US" dirty="0">
              <a:solidFill>
                <a:srgbClr val="FE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86" name="文本框 85"/>
          <p:cNvSpPr txBox="1"/>
          <p:nvPr>
            <p:custDataLst>
              <p:tags r:id="rId20"/>
            </p:custDataLst>
          </p:nvPr>
        </p:nvSpPr>
        <p:spPr>
          <a:xfrm>
            <a:off x="3564890" y="3592195"/>
            <a:ext cx="335280" cy="4235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B</a:t>
            </a:r>
            <a:endParaRPr lang="zh-CN" altLang="en-US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88" name="椭圆 87"/>
          <p:cNvSpPr/>
          <p:nvPr>
            <p:custDataLst>
              <p:tags r:id="rId21"/>
            </p:custDataLst>
          </p:nvPr>
        </p:nvSpPr>
        <p:spPr>
          <a:xfrm>
            <a:off x="8442325" y="3603625"/>
            <a:ext cx="367030" cy="367030"/>
          </a:xfrm>
          <a:prstGeom prst="ellipse">
            <a:avLst/>
          </a:prstGeom>
          <a:solidFill>
            <a:srgbClr val="7AC2C7"/>
          </a:solidFill>
          <a:ln w="28575"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>
            <a:normAutofit fontScale="45000" lnSpcReduction="20000"/>
          </a:bodyPr>
          <a:p>
            <a:pPr algn="ctr">
              <a:lnSpc>
                <a:spcPct val="140000"/>
              </a:lnSpc>
            </a:pPr>
            <a:endParaRPr lang="zh-CN" altLang="en-US" dirty="0">
              <a:solidFill>
                <a:srgbClr val="FE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89" name="文本框 88"/>
          <p:cNvSpPr txBox="1"/>
          <p:nvPr>
            <p:custDataLst>
              <p:tags r:id="rId22"/>
            </p:custDataLst>
          </p:nvPr>
        </p:nvSpPr>
        <p:spPr>
          <a:xfrm>
            <a:off x="8456295" y="3592195"/>
            <a:ext cx="347980" cy="4235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D</a:t>
            </a:r>
            <a:endParaRPr lang="zh-CN" altLang="en-US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3" name="矩形 92"/>
          <p:cNvSpPr/>
          <p:nvPr>
            <p:custDataLst>
              <p:tags r:id="rId23"/>
            </p:custDataLst>
          </p:nvPr>
        </p:nvSpPr>
        <p:spPr>
          <a:xfrm>
            <a:off x="7922260" y="4325620"/>
            <a:ext cx="3444240" cy="1606550"/>
          </a:xfrm>
          <a:prstGeom prst="rect">
            <a:avLst/>
          </a:prstGeom>
          <a:solidFill>
            <a:srgbClr val="7AC2C7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>
            <a:noAutofit/>
          </a:bodyPr>
          <a:p>
            <a:pPr>
              <a:lnSpc>
                <a:spcPct val="120000"/>
              </a:lnSpc>
            </a:pPr>
            <a:endParaRPr lang="zh-CN" altLang="en-US" sz="1400" spc="150" dirty="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4" name="等腰三角形 93"/>
          <p:cNvSpPr/>
          <p:nvPr>
            <p:custDataLst>
              <p:tags r:id="rId24"/>
            </p:custDataLst>
          </p:nvPr>
        </p:nvSpPr>
        <p:spPr>
          <a:xfrm flipH="1">
            <a:off x="7918450" y="4083050"/>
            <a:ext cx="706755" cy="241300"/>
          </a:xfrm>
          <a:prstGeom prst="triangle">
            <a:avLst>
              <a:gd name="adj" fmla="val 0"/>
            </a:avLst>
          </a:prstGeom>
          <a:solidFill>
            <a:srgbClr val="7AC2C7">
              <a:lumMod val="60000"/>
              <a:lumOff val="40000"/>
            </a:srgbClr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2" name="矩形 91"/>
          <p:cNvSpPr/>
          <p:nvPr>
            <p:custDataLst>
              <p:tags r:id="rId25"/>
            </p:custDataLst>
          </p:nvPr>
        </p:nvSpPr>
        <p:spPr>
          <a:xfrm>
            <a:off x="8063865" y="4650105"/>
            <a:ext cx="3161030" cy="958215"/>
          </a:xfrm>
          <a:prstGeom prst="rect">
            <a:avLst/>
          </a:prstGeom>
        </p:spPr>
        <p:txBody>
          <a:bodyPr wrap="square" anchor="ctr">
            <a:noAutofit/>
          </a:bodyPr>
          <a:p>
            <a:pPr marL="0" lv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3600" b="1" spc="15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微软雅黑" panose="020B0503020204020204" charset="-122"/>
              </a:rPr>
              <a:t>坚定不移狠抓运营</a:t>
            </a:r>
            <a:endParaRPr lang="zh-CN" altLang="en-US" sz="3600" b="1" spc="15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26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2148205" y="1467485"/>
            <a:ext cx="7891145" cy="4709795"/>
          </a:xfrm>
        </p:spPr>
        <p:txBody>
          <a:bodyPr/>
          <a:p>
            <a:pPr marL="0" indent="0">
              <a:buNone/>
            </a:pPr>
            <a:endParaRPr lang="zh-CN" altLang="en-US"/>
          </a:p>
          <a:p>
            <a:pPr marL="0" indent="0">
              <a:buNone/>
            </a:pPr>
            <a:r>
              <a:rPr lang="zh-CN" altLang="en-US" sz="5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</a:t>
            </a:r>
            <a:r>
              <a:rPr lang="en-US" altLang="zh-CN" sz="5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Yojo</a:t>
            </a:r>
            <a:endParaRPr lang="en-US" altLang="zh-CN" sz="54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0">
              <a:buNone/>
            </a:pPr>
            <a:endParaRPr lang="en-US" altLang="zh-CN" sz="54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0">
              <a:buNone/>
            </a:pPr>
            <a:r>
              <a:rPr lang="en-US" altLang="zh-CN" sz="5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zh-CN" altLang="en-US" sz="5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因督导的努力更美好</a:t>
            </a:r>
            <a:endParaRPr lang="zh-CN" altLang="en-US" sz="5400" b="1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REFSHAPE" val="68951228"/>
</p:tagLst>
</file>

<file path=ppt/tags/tag10.xml><?xml version="1.0" encoding="utf-8"?>
<p:tagLst xmlns:p="http://schemas.openxmlformats.org/presentationml/2006/main">
  <p:tag name="REFSHAPE" val="176744436"/>
</p:tagLst>
</file>

<file path=ppt/tags/tag100.xml><?xml version="1.0" encoding="utf-8"?>
<p:tagLst xmlns:p="http://schemas.openxmlformats.org/presentationml/2006/main">
  <p:tag name="KSO_WM_UNIT_NOCLEAR" val="0"/>
  <p:tag name="KSO_WM_UNIT_VALUE" val="4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790_2*l_h_f*1_3_1"/>
  <p:tag name="KSO_WM_TEMPLATE_CATEGORY" val="diagram"/>
  <p:tag name="KSO_WM_TEMPLATE_INDEX" val="79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4"/>
  <p:tag name="KSO_WM_UNIT_TEXT_FILL_TYPE" val="1"/>
  <p:tag name="KSO_WM_UNIT_USESOURCEFORMAT_APPLY" val="1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1"/>
  <p:tag name="KSO_WM_UNIT_ID" val="diagram790_2*l_h_i*1_3_1"/>
  <p:tag name="KSO_WM_TEMPLATE_CATEGORY" val="diagram"/>
  <p:tag name="KSO_WM_TEMPLATE_INDEX" val="790"/>
  <p:tag name="KSO_WM_UNIT_LAYERLEVEL" val="1_1_1"/>
  <p:tag name="KSO_WM_TAG_VERSION" val="1.0"/>
  <p:tag name="KSO_WM_BEAUTIFY_FLAG" val="#wm#"/>
  <p:tag name="KSO_WM_UNIT_TEXT_FILL_FORE_SCHEMECOLOR_INDEX" val="7"/>
  <p:tag name="KSO_WM_UNIT_TEXT_FILL_TYPE" val="1"/>
  <p:tag name="KSO_WM_UNIT_USESOURCEFORMAT_APPLY" val="1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790_2*l_h_i*1_1_1"/>
  <p:tag name="KSO_WM_TEMPLATE_CATEGORY" val="diagram"/>
  <p:tag name="KSO_WM_TEMPLATE_INDEX" val="790"/>
  <p:tag name="KSO_WM_UNIT_LAYERLEVEL" val="1_1_1"/>
  <p:tag name="KSO_WM_TAG_VERSION" val="1.0"/>
  <p:tag name="KSO_WM_BEAUTIFY_FLAG" val="#wm#"/>
  <p:tag name="KSO_WM_UNIT_TEXT_FILL_FORE_SCHEMECOLOR_INDEX" val="5"/>
  <p:tag name="KSO_WM_UNIT_TEXT_FILL_TYPE" val="1"/>
  <p:tag name="KSO_WM_UNIT_USESOURCEFORMAT_APPLY" val="1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ID" val="diagram790_2*l_h_i*1_2_1"/>
  <p:tag name="KSO_WM_TEMPLATE_CATEGORY" val="diagram"/>
  <p:tag name="KSO_WM_TEMPLATE_INDEX" val="790"/>
  <p:tag name="KSO_WM_UNIT_LAYERLEVEL" val="1_1_1"/>
  <p:tag name="KSO_WM_TAG_VERSION" val="1.0"/>
  <p:tag name="KSO_WM_BEAUTIFY_FLAG" val="#wm#"/>
  <p:tag name="KSO_WM_UNIT_TEXT_FILL_FORE_SCHEMECOLOR_INDEX" val="6"/>
  <p:tag name="KSO_WM_UNIT_TEXT_FILL_TYPE" val="1"/>
  <p:tag name="KSO_WM_UNIT_USESOURCEFORMAT_APPLY" val="1"/>
</p:tagLst>
</file>

<file path=ppt/tags/tag104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2092_1*a*1"/>
  <p:tag name="KSO_WM_TEMPLATE_CATEGORY" val="diagram"/>
  <p:tag name="KSO_WM_TEMPLATE_INDEX" val="20202092"/>
  <p:tag name="KSO_WM_UNIT_LAYERLEVEL" val="1"/>
  <p:tag name="KSO_WM_TAG_VERSION" val="1.0"/>
  <p:tag name="KSO_WM_BEAUTIFY_FLAG" val="#wm#"/>
  <p:tag name="KSO_WM_UNIT_SHOW_EDIT_AREA_INDICATION" val="1"/>
  <p:tag name="KSO_WM_UNIT_DEFAULT_FONT" val="32;40;4"/>
  <p:tag name="KSO_WM_UNIT_BLOCK" val="0"/>
  <p:tag name="KSO_WM_UNIT_SMARTLAYOUT_COMPRESS_INFO" val="{&#10;    &quot;id&quot;: &quot;2019-12-30T11:45:59&quot;,&#10;    &quot;max&quot;: 0,&#10;    &quot;parentMax&quot;: {&#10;        &quot;max&quot;: 2.7385039370078772&#10;    },&#10;    &quot;topChanged&quot;: 0&#10;}&#10;"/>
</p:tagLst>
</file>

<file path=ppt/tags/tag105.xml><?xml version="1.0" encoding="utf-8"?>
<p:tagLst xmlns:p="http://schemas.openxmlformats.org/presentationml/2006/main">
  <p:tag name="KSO_WM_SLIDE_ID" val="diagram20202092_1"/>
  <p:tag name="KSO_WM_TEMPLATE_SUBCATEGORY" val="11"/>
  <p:tag name="KSO_WM_SLIDE_ITEM_CNT" val="0"/>
  <p:tag name="KSO_WM_SLIDE_INDEX" val="1"/>
  <p:tag name="KSO_WM_UNIT_SHOW_EDIT_AREA_INDICATION" val="1"/>
  <p:tag name="KSO_WM_TAG_VERSION" val="1.0"/>
  <p:tag name="KSO_WM_BEAUTIFY_FLAG" val="#wm#"/>
  <p:tag name="KSO_WM_TEMPLATE_CATEGORY" val="diagram"/>
  <p:tag name="KSO_WM_TEMPLATE_INDEX" val="20202092"/>
  <p:tag name="KSO_WM_SLIDE_LAYOUT" val="a_d_i"/>
  <p:tag name="KSO_WM_SLIDE_LAYOUT_CNT" val="1_1_1"/>
  <p:tag name="KSO_WM_SLIDE_TYPE" val="text"/>
  <p:tag name="KSO_WM_SLIDE_SUBTYPE" val="picTxt"/>
  <p:tag name="KSO_WM_SLIDE_SIZE" val="960*520"/>
  <p:tag name="KSO_WM_SLIDE_POSITION" val="0*20"/>
  <p:tag name="KSO_WM_TEMPLATE_MASTER_TYPE" val="0"/>
  <p:tag name="KSO_WM_TEMPLATE_COLOR_TYPE" val="1"/>
  <p:tag name="KSO_WM_SLIDE_LAYOUT_INFO" val="{&quot;direction&quot;:0,&quot;horizontalAlign&quot;:1,&quot;verticalAlign&quot;:1,&quot;type&quot;:1,&quot;diagramDirection&quot;:0,&quot;canSetOverLayout&quot;:0,&quot;isOverLayout&quot;:0,&quot;normalSize&quot;:{&quot;size1&quot;:22.4},&quot;minSize&quot;:{&quot;size1&quot;:22.4},&quot;maxSize&quot;:{&quot;size1&quot;:32.1},&quot;edge&quot;:{&quot;left&quot;:true,&quot;top&quot;:true,&quot;right&quot;:true,&quot;bottom&quot;:true},&quot;backgroundInfo&quot;:[{&quot;type&quot;:&quot;general&quot;,&quot;left&quot;:0.0,&quot;top&quot;:0.0,&quot;right&quot;:0.0,&quot;bottom&quot;:0.0,&quot;leftAbs&quot;:false,&quot;topAbs&quot;:false,&quot;rightAbs&quot;:false,&quot;bottomAbs&quot;:false},{&quot;type&quot;:&quot;frame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1.69,&quot;right&quot;:1.69,&quot;bottom&quot;:0.803},&quot;edge&quot;:{&quot;left&quot;:true,&quot;top&quot;:true,&quot;right&quot;:true,&quot;bottom&quot;:false}},{&quot;direction&quot;:0,&quot;horizontalAlign&quot;:-1,&quot;verticalAlign&quot;:-1,&quot;type&quot;:1,&quot;diagramDirection&quot;:0,&quot;canSetOverLayout&quot;:0,&quot;isOverLayout&quot;:0,&quot;margin&quot;:{&quot;left&quot;:2.33,&quot;top&quot;:0.026,&quot;right&quot;:2.33,&quot;bottom&quot;:2.33},&quot;edge&quot;:{&quot;left&quot;:true,&quot;top&quot;:false,&quot;right&quot;:true,&quot;bottom&quot;:true},&quot;backgroundInfo&quot;:[{&quot;type&quot;:&quot;bottomTop&quot;,&quot;left&quot;:0.0,&quot;top&quot;:0.155448988,&quot;right&quot;:0.0,&quot;bottom&quot;:0.0,&quot;leftAbs&quot;:false,&quot;topAbs&quot;:false,&quot;rightAbs&quot;:false,&quot;bottomAbs&quot;:false}]}]}"/>
  <p:tag name="KSO_WM_SLIDE_CAN_ADD_NAVIGATION" val="1"/>
  <p:tag name="KSO_WM_SLIDE_BACKGROUND" val="[&quot;general&quot;,&quot;frame&quot;,&quot;bottomTop&quot;]"/>
  <p:tag name="KSO_WM_SLIDE_RATIO" val="1.777778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2386_1*i*1"/>
  <p:tag name="KSO_WM_TEMPLATE_CATEGORY" val="diagram"/>
  <p:tag name="KSO_WM_TEMPLATE_INDEX" val="20202386"/>
  <p:tag name="KSO_WM_UNIT_LAYERLEVEL" val="1"/>
  <p:tag name="KSO_WM_TAG_VERSION" val="1.0"/>
  <p:tag name="KSO_WM_BEAUTIFY_FLAG" val="#wm#"/>
  <p:tag name="KSO_WM_UNIT_SUBTYPE" val="h"/>
  <p:tag name="KSO_WM_UNIT_BLOCK" val="0"/>
  <p:tag name="KSO_WM_UNIT_SM_LIMIT_TYPE" val="1"/>
</p:tagLst>
</file>

<file path=ppt/tags/tag107.xml><?xml version="1.0" encoding="utf-8"?>
<p:tagLst xmlns:p="http://schemas.openxmlformats.org/presentationml/2006/main">
  <p:tag name="KSO_WM_UNIT_ISCONTENTSTITLE" val="0"/>
  <p:tag name="KSO_WM_UNIT_PRESET_TEXT" val="WPS/极墨产品部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2386_1*a*1"/>
  <p:tag name="KSO_WM_TEMPLATE_CATEGORY" val="diagram"/>
  <p:tag name="KSO_WM_TEMPLATE_INDEX" val="20202386"/>
  <p:tag name="KSO_WM_UNIT_LAYERLEVEL" val="1"/>
  <p:tag name="KSO_WM_TAG_VERSION" val="1.0"/>
  <p:tag name="KSO_WM_BEAUTIFY_FLAG" val="#wm#"/>
  <p:tag name="KSO_WM_UNIT_SHOW_EDIT_AREA_INDICATION" val="1"/>
  <p:tag name="KSO_WM_UNIT_DEFAULT_FONT" val="28;32;4"/>
  <p:tag name="KSO_WM_UNIT_BLOCK" val="0"/>
  <p:tag name="KSO_WM_UNIT_SMARTLAYOUT_COMPRESS_INFO" val="{&#10;    &quot;id&quot;: &quot;2019-12-30T11:50:53&quot;,&#10;    &quot;max&quot;: 0.026929614450054373,&#10;    &quot;topChanged&quot;: 0&#10;}&#10;"/>
  <p:tag name="KSO_WM_UNIT_LAST_MAX_FONTSIZE" val="640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2386_1*i*2"/>
  <p:tag name="KSO_WM_TEMPLATE_CATEGORY" val="diagram"/>
  <p:tag name="KSO_WM_TEMPLATE_INDEX" val="20202386"/>
  <p:tag name="KSO_WM_UNIT_LAYERLEVEL" val="1"/>
  <p:tag name="KSO_WM_TAG_VERSION" val="1.0"/>
  <p:tag name="KSO_WM_BEAUTIFY_FLAG" val="#wm#"/>
  <p:tag name="KSO_WM_UNIT_TYPE" val="i"/>
  <p:tag name="KSO_WM_UNIT_INDEX" val="2"/>
  <p:tag name="KSO_WM_UNIT_SM_LIMIT_TYPE" val="1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2386_1*i*3"/>
  <p:tag name="KSO_WM_TEMPLATE_CATEGORY" val="diagram"/>
  <p:tag name="KSO_WM_TEMPLATE_INDEX" val="20202386"/>
  <p:tag name="KSO_WM_UNIT_LAYERLEVEL" val="1"/>
  <p:tag name="KSO_WM_TAG_VERSION" val="1.0"/>
  <p:tag name="KSO_WM_BEAUTIFY_FLAG" val="#wm#"/>
  <p:tag name="KSO_WM_UNIT_TYPE" val="i"/>
  <p:tag name="KSO_WM_UNIT_INDEX" val="3"/>
  <p:tag name="KSO_WM_UNIT_SM_LIMIT_TYPE" val="1"/>
</p:tagLst>
</file>

<file path=ppt/tags/tag11.xml><?xml version="1.0" encoding="utf-8"?>
<p:tagLst xmlns:p="http://schemas.openxmlformats.org/presentationml/2006/main">
  <p:tag name="REFSHAPE" val="176744572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1"/>
  <p:tag name="KSO_WM_UNIT_ID" val="diagram726_4*l_i*1_1"/>
  <p:tag name="KSO_WM_TEMPLATE_CATEGORY" val="diagram"/>
  <p:tag name="KSO_WM_TEMPLATE_INDEX" val="726"/>
  <p:tag name="KSO_WM_UNIT_LAYERLEVEL" val="1_1"/>
  <p:tag name="KSO_WM_TAG_VERSION" val="1.0"/>
  <p:tag name="KSO_WM_BEAUTIFY_FLAG" val="#wm#"/>
  <p:tag name="KSO_WM_UNIT_LINE_FORE_SCHEMECOLOR_INDEX" val="6"/>
  <p:tag name="KSO_WM_UNIT_LINE_FILL_TYPE" val="2"/>
  <p:tag name="KSO_WM_UNIT_USESOURCEFORMAT_APPLY" val="1"/>
</p:tagLst>
</file>

<file path=ppt/tags/tag111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3"/>
  <p:tag name="KSO_WM_UNIT_ID" val="diagram726_4*l_h_i*1_1_3"/>
  <p:tag name="KSO_WM_TEMPLATE_CATEGORY" val="diagram"/>
  <p:tag name="KSO_WM_TEMPLATE_INDEX" val="726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726_4*l_h_i*1_1_1"/>
  <p:tag name="KSO_WM_TEMPLATE_CATEGORY" val="diagram"/>
  <p:tag name="KSO_WM_TEMPLATE_INDEX" val="726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113.xml><?xml version="1.0" encoding="utf-8"?>
<p:tagLst xmlns:p="http://schemas.openxmlformats.org/presentationml/2006/main">
  <p:tag name="KSO_WM_UNIT_NOCLEAR" val="0"/>
  <p:tag name="KSO_WM_UNIT_VALUE" val="3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726_4*l_h_f*1_1_1"/>
  <p:tag name="KSO_WM_TEMPLATE_CATEGORY" val="diagram"/>
  <p:tag name="KSO_WM_TEMPLATE_INDEX" val="726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4"/>
  <p:tag name="KSO_WM_UNIT_TEXT_FILL_TYPE" val="1"/>
  <p:tag name="KSO_WM_UNIT_USESOURCEFORMAT_APPLY" val="1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726_4*l_h_i*1_1_2"/>
  <p:tag name="KSO_WM_TEMPLATE_CATEGORY" val="diagram"/>
  <p:tag name="KSO_WM_TEMPLATE_INDEX" val="726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USESOURCEFORMAT_APPLY" val="1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726_4*l_h_i*1_1_1"/>
  <p:tag name="KSO_WM_TEMPLATE_CATEGORY" val="diagram"/>
  <p:tag name="KSO_WM_TEMPLATE_INDEX" val="726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UNIT_USESOURCEFORMAT_APPLY" val="1"/>
</p:tagLst>
</file>

<file path=ppt/tags/tag116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3"/>
  <p:tag name="KSO_WM_UNIT_ID" val="diagram726_4*l_h_i*1_3_3"/>
  <p:tag name="KSO_WM_TEMPLATE_CATEGORY" val="diagram"/>
  <p:tag name="KSO_WM_TEMPLATE_INDEX" val="726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diagram726_4*l_h_i*1_3_1"/>
  <p:tag name="KSO_WM_TEMPLATE_CATEGORY" val="diagram"/>
  <p:tag name="KSO_WM_TEMPLATE_INDEX" val="726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118.xml><?xml version="1.0" encoding="utf-8"?>
<p:tagLst xmlns:p="http://schemas.openxmlformats.org/presentationml/2006/main">
  <p:tag name="KSO_WM_UNIT_NOCLEAR" val="0"/>
  <p:tag name="KSO_WM_UNIT_VALUE" val="3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726_4*l_h_f*1_3_1"/>
  <p:tag name="KSO_WM_TEMPLATE_CATEGORY" val="diagram"/>
  <p:tag name="KSO_WM_TEMPLATE_INDEX" val="726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4"/>
  <p:tag name="KSO_WM_UNIT_TEXT_FILL_TYPE" val="1"/>
  <p:tag name="KSO_WM_UNIT_USESOURCEFORMAT_APPLY" val="1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diagram726_4*l_h_i*1_3_2"/>
  <p:tag name="KSO_WM_TEMPLATE_CATEGORY" val="diagram"/>
  <p:tag name="KSO_WM_TEMPLATE_INDEX" val="726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USESOURCEFORMAT_APPLY" val="1"/>
</p:tagLst>
</file>

<file path=ppt/tags/tag12.xml><?xml version="1.0" encoding="utf-8"?>
<p:tagLst xmlns:p="http://schemas.openxmlformats.org/presentationml/2006/main">
  <p:tag name="REFSHAPE" val="176741716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1"/>
  <p:tag name="KSO_WM_UNIT_ID" val="diagram726_4*l_h_i*1_3_1"/>
  <p:tag name="KSO_WM_TEMPLATE_CATEGORY" val="diagram"/>
  <p:tag name="KSO_WM_TEMPLATE_INDEX" val="726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UNIT_USESOURCEFORMAT_APPLY" val="1"/>
</p:tagLst>
</file>

<file path=ppt/tags/tag121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3"/>
  <p:tag name="KSO_WM_UNIT_ID" val="diagram726_4*l_h_i*1_2_3"/>
  <p:tag name="KSO_WM_TEMPLATE_CATEGORY" val="diagram"/>
  <p:tag name="KSO_WM_TEMPLATE_INDEX" val="726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726_4*l_h_i*1_2_1"/>
  <p:tag name="KSO_WM_TEMPLATE_CATEGORY" val="diagram"/>
  <p:tag name="KSO_WM_TEMPLATE_INDEX" val="726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123.xml><?xml version="1.0" encoding="utf-8"?>
<p:tagLst xmlns:p="http://schemas.openxmlformats.org/presentationml/2006/main">
  <p:tag name="KSO_WM_UNIT_NOCLEAR" val="0"/>
  <p:tag name="KSO_WM_UNIT_VALUE" val="3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726_4*l_h_f*1_2_1"/>
  <p:tag name="KSO_WM_TEMPLATE_CATEGORY" val="diagram"/>
  <p:tag name="KSO_WM_TEMPLATE_INDEX" val="726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4"/>
  <p:tag name="KSO_WM_UNIT_TEXT_FILL_TYPE" val="1"/>
  <p:tag name="KSO_WM_UNIT_USESOURCEFORMAT_APPLY" val="1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726_4*l_h_i*1_2_2"/>
  <p:tag name="KSO_WM_TEMPLATE_CATEGORY" val="diagram"/>
  <p:tag name="KSO_WM_TEMPLATE_INDEX" val="726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USESOURCEFORMAT_APPLY" val="1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ID" val="diagram726_4*l_h_i*1_2_1"/>
  <p:tag name="KSO_WM_TEMPLATE_CATEGORY" val="diagram"/>
  <p:tag name="KSO_WM_TEMPLATE_INDEX" val="726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UNIT_USESOURCEFORMAT_APPLY" val="1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2"/>
  <p:tag name="KSO_WM_UNIT_ID" val="diagram726_4*l_h_i*1_4_2"/>
  <p:tag name="KSO_WM_TEMPLATE_CATEGORY" val="diagram"/>
  <p:tag name="KSO_WM_TEMPLATE_INDEX" val="726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USESOURCEFORMAT_APPLY" val="1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4_1"/>
  <p:tag name="KSO_WM_UNIT_ID" val="diagram726_4*l_h_i*1_4_1"/>
  <p:tag name="KSO_WM_TEMPLATE_CATEGORY" val="diagram"/>
  <p:tag name="KSO_WM_TEMPLATE_INDEX" val="726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UNIT_USESOURCEFORMAT_APPLY" val="1"/>
</p:tagLst>
</file>

<file path=ppt/tags/tag128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3"/>
  <p:tag name="KSO_WM_UNIT_ID" val="diagram726_4*l_h_i*1_4_3"/>
  <p:tag name="KSO_WM_TEMPLATE_CATEGORY" val="diagram"/>
  <p:tag name="KSO_WM_TEMPLATE_INDEX" val="726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1"/>
  <p:tag name="KSO_WM_UNIT_ID" val="diagram726_4*l_h_i*1_4_1"/>
  <p:tag name="KSO_WM_TEMPLATE_CATEGORY" val="diagram"/>
  <p:tag name="KSO_WM_TEMPLATE_INDEX" val="726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13.xml><?xml version="1.0" encoding="utf-8"?>
<p:tagLst xmlns:p="http://schemas.openxmlformats.org/presentationml/2006/main">
  <p:tag name="REFSHAPE" val="176742124"/>
</p:tagLst>
</file>

<file path=ppt/tags/tag130.xml><?xml version="1.0" encoding="utf-8"?>
<p:tagLst xmlns:p="http://schemas.openxmlformats.org/presentationml/2006/main">
  <p:tag name="KSO_WM_UNIT_NOCLEAR" val="0"/>
  <p:tag name="KSO_WM_UNIT_VALUE" val="3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ID" val="diagram726_4*l_h_f*1_4_1"/>
  <p:tag name="KSO_WM_TEMPLATE_CATEGORY" val="diagram"/>
  <p:tag name="KSO_WM_TEMPLATE_INDEX" val="726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4"/>
  <p:tag name="KSO_WM_UNIT_TEXT_FILL_TYPE" val="1"/>
  <p:tag name="KSO_WM_UNIT_USESOURCEFORMAT_APPLY" val="1"/>
</p:tagLst>
</file>

<file path=ppt/tags/tag131.xml><?xml version="1.0" encoding="utf-8"?>
<p:tagLst xmlns:p="http://schemas.openxmlformats.org/presentationml/2006/main">
  <p:tag name="KSO_WM_SLIDE_ID" val="diagram20202386_1"/>
  <p:tag name="KSO_WM_TEMPLATE_SUBCATEGORY" val="11"/>
  <p:tag name="KSO_WM_TEMPLATE_MASTER_TYPE" val="0"/>
  <p:tag name="KSO_WM_TEMPLATE_COLOR_TYPE" val="1"/>
  <p:tag name="KSO_WM_SLIDE_ITEM_CNT" val="0"/>
  <p:tag name="KSO_WM_SLIDE_INDEX" val="1"/>
  <p:tag name="KSO_WM_UNIT_SHOW_EDIT_AREA_INDICATION" val="1"/>
  <p:tag name="KSO_WM_TAG_VERSION" val="1.0"/>
  <p:tag name="KSO_WM_BEAUTIFY_FLAG" val="#wm#"/>
  <p:tag name="KSO_WM_TEMPLATE_CATEGORY" val="diagram"/>
  <p:tag name="KSO_WM_TEMPLATE_INDEX" val="20202386"/>
  <p:tag name="KSO_WM_SLIDE_LAYOUT" val="a_d_i"/>
  <p:tag name="KSO_WM_SLIDE_LAYOUT_CNT" val="1_1_1"/>
  <p:tag name="KSO_WM_SLIDE_TYPE" val="text"/>
  <p:tag name="KSO_WM_SLIDE_SUBTYPE" val="picTxt"/>
  <p:tag name="KSO_WM_SLIDE_SIZE" val="960*457"/>
  <p:tag name="KSO_WM_SLIDE_POSITION" val="0*34"/>
  <p:tag name="KSO_WM_SLIDE_LAYOUT_INFO" val="{&quot;direction&quot;:0,&quot;horizontalAlign&quot;:1,&quot;verticalAlign&quot;:1,&quot;type&quot;:1,&quot;diagramDirection&quot;:0,&quot;canSetOverLayout&quot;:0,&quot;isOverLayout&quot;:0,&quot;normalSize&quot;:{&quot;size1&quot;:23.6},&quot;minSize&quot;:{&quot;size1&quot;:23.6},&quot;maxSize&quot;:{&quot;size1&quot;:23.6},&quot;edge&quot;:{&quot;left&quot;:true,&quot;top&quot;:true,&quot;right&quot;:true,&quot;bottom&quot;:true},&quot;backgroundInfo&quot;:[{&quot;type&quot;:&quot;general&quot;,&quot;left&quot;:0.0,&quot;top&quot;:0.0,&quot;right&quot;:0.0,&quot;bottom&quot;:0.0,&quot;leftAbs&quot;:false,&quot;topAbs&quot;:false,&quot;rightAbs&quot;:false,&quot;bottomAbs&quot;:false},{&quot;type&quot;:&quot;frame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1.69,&quot;right&quot;:1.697,&quot;bottom&quot;:1.235},&quot;edge&quot;:{&quot;left&quot;:true,&quot;top&quot;:true,&quot;right&quot;:true,&quot;bottom&quot;:false}},{&quot;direction&quot;:0,&quot;horizontalAlign&quot;:0,&quot;verticalAlign&quot;:0,&quot;type&quot;:1,&quot;diagramDirection&quot;:0,&quot;canSetOverLayout&quot;:0,&quot;isOverLayout&quot;:0,&quot;margin&quot;:{&quot;left&quot;:1.69,&quot;top&quot;:0.026,&quot;right&quot;:1.69,&quot;bottom&quot;:2.54},&quot;edge&quot;:{&quot;left&quot;:true,&quot;top&quot;:false,&quot;right&quot;:true,&quot;bottom&quot;:true}}]}"/>
  <p:tag name="KSO_WM_SLIDE_CAN_ADD_NAVIGATION" val="1"/>
  <p:tag name="KSO_WM_SLIDE_BACKGROUND" val="[&quot;general&quot;,&quot;frame&quot;]"/>
  <p:tag name="KSO_WM_SLIDE_RATIO" val="1.777778"/>
</p:tagLst>
</file>

<file path=ppt/tags/tag132.xml><?xml version="1.0" encoding="utf-8"?>
<p:tagLst xmlns:p="http://schemas.openxmlformats.org/presentationml/2006/main">
  <p:tag name="REFSHAPE" val="611999660"/>
</p:tagLst>
</file>

<file path=ppt/tags/tag14.xml><?xml version="1.0" encoding="utf-8"?>
<p:tagLst xmlns:p="http://schemas.openxmlformats.org/presentationml/2006/main">
  <p:tag name="REFSHAPE" val="176744164"/>
</p:tagLst>
</file>

<file path=ppt/tags/tag15.xml><?xml version="1.0" encoding="utf-8"?>
<p:tagLst xmlns:p="http://schemas.openxmlformats.org/presentationml/2006/main">
  <p:tag name="REFSHAPE" val="176741036"/>
</p:tagLst>
</file>

<file path=ppt/tags/tag16.xml><?xml version="1.0" encoding="utf-8"?>
<p:tagLst xmlns:p="http://schemas.openxmlformats.org/presentationml/2006/main">
  <p:tag name="REFSHAPE" val="176740764"/>
</p:tagLst>
</file>

<file path=ppt/tags/tag17.xml><?xml version="1.0" encoding="utf-8"?>
<p:tagLst xmlns:p="http://schemas.openxmlformats.org/presentationml/2006/main">
  <p:tag name="REFSHAPE" val="176740900"/>
</p:tagLst>
</file>

<file path=ppt/tags/tag18.xml><?xml version="1.0" encoding="utf-8"?>
<p:tagLst xmlns:p="http://schemas.openxmlformats.org/presentationml/2006/main">
  <p:tag name="REFSHAPE" val="176741172"/>
</p:tagLst>
</file>

<file path=ppt/tags/tag19.xml><?xml version="1.0" encoding="utf-8"?>
<p:tagLst xmlns:p="http://schemas.openxmlformats.org/presentationml/2006/main">
  <p:tag name="REFSHAPE" val="176744028"/>
</p:tagLst>
</file>

<file path=ppt/tags/tag2.xml><?xml version="1.0" encoding="utf-8"?>
<p:tagLst xmlns:p="http://schemas.openxmlformats.org/presentationml/2006/main">
  <p:tag name="REFSHAPE" val="176743484"/>
</p:tagLst>
</file>

<file path=ppt/tags/tag20.xml><?xml version="1.0" encoding="utf-8"?>
<p:tagLst xmlns:p="http://schemas.openxmlformats.org/presentationml/2006/main">
  <p:tag name="REFSHAPE" val="176742396"/>
</p:tagLst>
</file>

<file path=ppt/tags/tag21.xml><?xml version="1.0" encoding="utf-8"?>
<p:tagLst xmlns:p="http://schemas.openxmlformats.org/presentationml/2006/main">
  <p:tag name="REFSHAPE" val="176742668"/>
</p:tagLst>
</file>

<file path=ppt/tags/tag22.xml><?xml version="1.0" encoding="utf-8"?>
<p:tagLst xmlns:p="http://schemas.openxmlformats.org/presentationml/2006/main">
  <p:tag name="REFSHAPE" val="176742804"/>
</p:tagLst>
</file>

<file path=ppt/tags/tag23.xml><?xml version="1.0" encoding="utf-8"?>
<p:tagLst xmlns:p="http://schemas.openxmlformats.org/presentationml/2006/main">
  <p:tag name="REFSHAPE" val="176743348"/>
</p:tagLst>
</file>

<file path=ppt/tags/tag24.xml><?xml version="1.0" encoding="utf-8"?>
<p:tagLst xmlns:p="http://schemas.openxmlformats.org/presentationml/2006/main">
  <p:tag name="REFSHAPE" val="176742260"/>
</p:tagLst>
</file>

<file path=ppt/tags/tag25.xml><?xml version="1.0" encoding="utf-8"?>
<p:tagLst xmlns:p="http://schemas.openxmlformats.org/presentationml/2006/main">
  <p:tag name="REFSHAPE" val="176741580"/>
</p:tagLst>
</file>

<file path=ppt/tags/tag26.xml><?xml version="1.0" encoding="utf-8"?>
<p:tagLst xmlns:p="http://schemas.openxmlformats.org/presentationml/2006/main">
  <p:tag name="REFSHAPE" val="176742532"/>
</p:tagLst>
</file>

<file path=ppt/tags/tag27.xml><?xml version="1.0" encoding="utf-8"?>
<p:tagLst xmlns:p="http://schemas.openxmlformats.org/presentationml/2006/main">
  <p:tag name="REFSHAPE" val="176743076"/>
</p:tagLst>
</file>

<file path=ppt/tags/tag28.xml><?xml version="1.0" encoding="utf-8"?>
<p:tagLst xmlns:p="http://schemas.openxmlformats.org/presentationml/2006/main">
  <p:tag name="REFSHAPE" val="176743212"/>
</p:tagLst>
</file>

<file path=ppt/tags/tag29.xml><?xml version="1.0" encoding="utf-8"?>
<p:tagLst xmlns:p="http://schemas.openxmlformats.org/presentationml/2006/main">
  <p:tag name="REFSHAPE" val="176870292"/>
</p:tagLst>
</file>

<file path=ppt/tags/tag3.xml><?xml version="1.0" encoding="utf-8"?>
<p:tagLst xmlns:p="http://schemas.openxmlformats.org/presentationml/2006/main">
  <p:tag name="REFSHAPE" val="176742940"/>
</p:tagLst>
</file>

<file path=ppt/tags/tag30.xml><?xml version="1.0" encoding="utf-8"?>
<p:tagLst xmlns:p="http://schemas.openxmlformats.org/presentationml/2006/main">
  <p:tag name="REFSHAPE" val="176869340"/>
</p:tagLst>
</file>

<file path=ppt/tags/tag31.xml><?xml version="1.0" encoding="utf-8"?>
<p:tagLst xmlns:p="http://schemas.openxmlformats.org/presentationml/2006/main">
  <p:tag name="REFSHAPE" val="176870972"/>
</p:tagLst>
</file>

<file path=ppt/tags/tag32.xml><?xml version="1.0" encoding="utf-8"?>
<p:tagLst xmlns:p="http://schemas.openxmlformats.org/presentationml/2006/main">
  <p:tag name="REFSHAPE" val="176870156"/>
</p:tagLst>
</file>

<file path=ppt/tags/tag33.xml><?xml version="1.0" encoding="utf-8"?>
<p:tagLst xmlns:p="http://schemas.openxmlformats.org/presentationml/2006/main">
  <p:tag name="REFSHAPE" val="176871108"/>
</p:tagLst>
</file>

<file path=ppt/tags/tag34.xml><?xml version="1.0" encoding="utf-8"?>
<p:tagLst xmlns:p="http://schemas.openxmlformats.org/presentationml/2006/main">
  <p:tag name="REFSHAPE" val="176870020"/>
</p:tagLst>
</file>

<file path=ppt/tags/tag35.xml><?xml version="1.0" encoding="utf-8"?>
<p:tagLst xmlns:p="http://schemas.openxmlformats.org/presentationml/2006/main">
  <p:tag name="REFSHAPE" val="176870564"/>
</p:tagLst>
</file>

<file path=ppt/tags/tag36.xml><?xml version="1.0" encoding="utf-8"?>
<p:tagLst xmlns:p="http://schemas.openxmlformats.org/presentationml/2006/main">
  <p:tag name="REFSHAPE" val="176869748"/>
</p:tagLst>
</file>

<file path=ppt/tags/tag37.xml><?xml version="1.0" encoding="utf-8"?>
<p:tagLst xmlns:p="http://schemas.openxmlformats.org/presentationml/2006/main">
  <p:tag name="REFSHAPE" val="176869612"/>
</p:tagLst>
</file>

<file path=ppt/tags/tag38.xml><?xml version="1.0" encoding="utf-8"?>
<p:tagLst xmlns:p="http://schemas.openxmlformats.org/presentationml/2006/main">
  <p:tag name="REFSHAPE" val="176869884"/>
</p:tagLst>
</file>

<file path=ppt/tags/tag39.xml><?xml version="1.0" encoding="utf-8"?>
<p:tagLst xmlns:p="http://schemas.openxmlformats.org/presentationml/2006/main">
  <p:tag name="REFSHAPE" val="176870700"/>
</p:tagLst>
</file>

<file path=ppt/tags/tag4.xml><?xml version="1.0" encoding="utf-8"?>
<p:tagLst xmlns:p="http://schemas.openxmlformats.org/presentationml/2006/main">
  <p:tag name="REFSHAPE" val="176744300"/>
</p:tagLst>
</file>

<file path=ppt/tags/tag40.xml><?xml version="1.0" encoding="utf-8"?>
<p:tagLst xmlns:p="http://schemas.openxmlformats.org/presentationml/2006/main">
  <p:tag name="REFSHAPE" val="176870428"/>
</p:tagLst>
</file>

<file path=ppt/tags/tag41.xml><?xml version="1.0" encoding="utf-8"?>
<p:tagLst xmlns:p="http://schemas.openxmlformats.org/presentationml/2006/main">
  <p:tag name="REFSHAPE" val="176869476"/>
</p:tagLst>
</file>

<file path=ppt/tags/tag42.xml><?xml version="1.0" encoding="utf-8"?>
<p:tagLst xmlns:p="http://schemas.openxmlformats.org/presentationml/2006/main">
  <p:tag name="REFSHAPE" val="176870836"/>
</p:tagLst>
</file>

<file path=ppt/tags/tag43.xml><?xml version="1.0" encoding="utf-8"?>
<p:tagLst xmlns:p="http://schemas.openxmlformats.org/presentationml/2006/main">
  <p:tag name="REFSHAPE" val="177303460"/>
</p:tagLst>
</file>

<file path=ppt/tags/tag44.xml><?xml version="1.0" encoding="utf-8"?>
<p:tagLst xmlns:p="http://schemas.openxmlformats.org/presentationml/2006/main">
  <p:tag name="REFSHAPE" val="177303868"/>
</p:tagLst>
</file>

<file path=ppt/tags/tag45.xml><?xml version="1.0" encoding="utf-8"?>
<p:tagLst xmlns:p="http://schemas.openxmlformats.org/presentationml/2006/main">
  <p:tag name="REFSHAPE" val="177304140"/>
</p:tagLst>
</file>

<file path=ppt/tags/tag46.xml><?xml version="1.0" encoding="utf-8"?>
<p:tagLst xmlns:p="http://schemas.openxmlformats.org/presentationml/2006/main">
  <p:tag name="REFSHAPE" val="177302508"/>
</p:tagLst>
</file>

<file path=ppt/tags/tag47.xml><?xml version="1.0" encoding="utf-8"?>
<p:tagLst xmlns:p="http://schemas.openxmlformats.org/presentationml/2006/main">
  <p:tag name="REFSHAPE" val="177304004"/>
</p:tagLst>
</file>

<file path=ppt/tags/tag48.xml><?xml version="1.0" encoding="utf-8"?>
<p:tagLst xmlns:p="http://schemas.openxmlformats.org/presentationml/2006/main">
  <p:tag name="REFSHAPE" val="177303596"/>
</p:tagLst>
</file>

<file path=ppt/tags/tag49.xml><?xml version="1.0" encoding="utf-8"?>
<p:tagLst xmlns:p="http://schemas.openxmlformats.org/presentationml/2006/main">
  <p:tag name="REFSHAPE" val="177303052"/>
</p:tagLst>
</file>

<file path=ppt/tags/tag5.xml><?xml version="1.0" encoding="utf-8"?>
<p:tagLst xmlns:p="http://schemas.openxmlformats.org/presentationml/2006/main">
  <p:tag name="REFSHAPE" val="176741308"/>
</p:tagLst>
</file>

<file path=ppt/tags/tag50.xml><?xml version="1.0" encoding="utf-8"?>
<p:tagLst xmlns:p="http://schemas.openxmlformats.org/presentationml/2006/main">
  <p:tag name="REFSHAPE" val="177303188"/>
</p:tagLst>
</file>

<file path=ppt/tags/tag51.xml><?xml version="1.0" encoding="utf-8"?>
<p:tagLst xmlns:p="http://schemas.openxmlformats.org/presentationml/2006/main">
  <p:tag name="REFSHAPE" val="177302372"/>
</p:tagLst>
</file>

<file path=ppt/tags/tag52.xml><?xml version="1.0" encoding="utf-8"?>
<p:tagLst xmlns:p="http://schemas.openxmlformats.org/presentationml/2006/main">
  <p:tag name="REFSHAPE" val="177303324"/>
</p:tagLst>
</file>

<file path=ppt/tags/tag53.xml><?xml version="1.0" encoding="utf-8"?>
<p:tagLst xmlns:p="http://schemas.openxmlformats.org/presentationml/2006/main">
  <p:tag name="REFSHAPE" val="177303732"/>
</p:tagLst>
</file>

<file path=ppt/tags/tag54.xml><?xml version="1.0" encoding="utf-8"?>
<p:tagLst xmlns:p="http://schemas.openxmlformats.org/presentationml/2006/main">
  <p:tag name="REFSHAPE" val="68952724"/>
</p:tagLst>
</file>

<file path=ppt/tags/tag55.xml><?xml version="1.0" encoding="utf-8"?>
<p:tagLst xmlns:p="http://schemas.openxmlformats.org/presentationml/2006/main">
  <p:tag name="REFSHAPE" val="68954356"/>
</p:tagLst>
</file>

<file path=ppt/tags/tag56.xml><?xml version="1.0" encoding="utf-8"?>
<p:tagLst xmlns:p="http://schemas.openxmlformats.org/presentationml/2006/main">
  <p:tag name="REFSHAPE" val="68952996"/>
</p:tagLst>
</file>

<file path=ppt/tags/tag57.xml><?xml version="1.0" encoding="utf-8"?>
<p:tagLst xmlns:p="http://schemas.openxmlformats.org/presentationml/2006/main">
  <p:tag name="REFSHAPE" val="68953132"/>
</p:tagLst>
</file>

<file path=ppt/tags/tag58.xml><?xml version="1.0" encoding="utf-8"?>
<p:tagLst xmlns:p="http://schemas.openxmlformats.org/presentationml/2006/main">
  <p:tag name="REFSHAPE" val="68953268"/>
</p:tagLst>
</file>

<file path=ppt/tags/tag59.xml><?xml version="1.0" encoding="utf-8"?>
<p:tagLst xmlns:p="http://schemas.openxmlformats.org/presentationml/2006/main">
  <p:tag name="REFSHAPE" val="68953540"/>
</p:tagLst>
</file>

<file path=ppt/tags/tag6.xml><?xml version="1.0" encoding="utf-8"?>
<p:tagLst xmlns:p="http://schemas.openxmlformats.org/presentationml/2006/main">
  <p:tag name="REFSHAPE" val="176741444"/>
</p:tagLst>
</file>

<file path=ppt/tags/tag60.xml><?xml version="1.0" encoding="utf-8"?>
<p:tagLst xmlns:p="http://schemas.openxmlformats.org/presentationml/2006/main">
  <p:tag name="REFSHAPE" val="68953812"/>
</p:tagLst>
</file>

<file path=ppt/tags/tag61.xml><?xml version="1.0" encoding="utf-8"?>
<p:tagLst xmlns:p="http://schemas.openxmlformats.org/presentationml/2006/main">
  <p:tag name="REFSHAPE" val="68954220"/>
</p:tagLst>
</file>

<file path=ppt/tags/tag62.xml><?xml version="1.0" encoding="utf-8"?>
<p:tagLst xmlns:p="http://schemas.openxmlformats.org/presentationml/2006/main">
  <p:tag name="REFSHAPE" val="662953500"/>
  <p:tag name="KSO_WM_UNIT_PLACING_PICTURE_USER_VIEWPORT" val="{&quot;height&quot;:7390,&quot;width&quot;:10240}"/>
</p:tagLst>
</file>

<file path=ppt/tags/tag63.xml><?xml version="1.0" encoding="utf-8"?>
<p:tagLst xmlns:p="http://schemas.openxmlformats.org/presentationml/2006/main">
  <p:tag name="KSO_WM_UNIT_ISCONTENTSTITLE" val="0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185375_1*a*1"/>
  <p:tag name="KSO_WM_TEMPLATE_CATEGORY" val="diagram"/>
  <p:tag name="KSO_WM_TEMPLATE_INDEX" val="20185375"/>
  <p:tag name="KSO_WM_UNIT_LAYERLEVEL" val="1"/>
  <p:tag name="KSO_WM_TAG_VERSION" val="1.0"/>
  <p:tag name="KSO_WM_BEAUTIFY_FLAG" val="#wm#"/>
  <p:tag name="KSO_WM_UNIT_PRESET_TEXT" val="点击此处添加标题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185375_1*i*1"/>
  <p:tag name="KSO_WM_TEMPLATE_CATEGORY" val="diagram"/>
  <p:tag name="KSO_WM_TEMPLATE_INDEX" val="20185375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185375_1*i*2"/>
  <p:tag name="KSO_WM_TEMPLATE_CATEGORY" val="diagram"/>
  <p:tag name="KSO_WM_TEMPLATE_INDEX" val="20185375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185375_1*i*3"/>
  <p:tag name="KSO_WM_TEMPLATE_CATEGORY" val="diagram"/>
  <p:tag name="KSO_WM_TEMPLATE_INDEX" val="20185375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185375_1*i*5"/>
  <p:tag name="KSO_WM_TEMPLATE_CATEGORY" val="diagram"/>
  <p:tag name="KSO_WM_TEMPLATE_INDEX" val="20185375"/>
  <p:tag name="KSO_WM_UNIT_LAYERLEVEL" val="1"/>
  <p:tag name="KSO_WM_TAG_VERSION" val="1.0"/>
  <p:tag name="KSO_WM_BEAUTIFY_FLAG" val="#wm#"/>
  <p:tag name="KSO_WM_UNIT_SUPPORT_UNIT_TYPE" val="[]"/>
</p:tagLst>
</file>

<file path=ppt/tags/tag68.xml><?xml version="1.0" encoding="utf-8"?>
<p:tagLst xmlns:p="http://schemas.openxmlformats.org/presentationml/2006/main">
  <p:tag name="KSO_WM_UNIT_NOCLEAR" val="0"/>
  <p:tag name="KSO_WM_UNIT_VALUE" val="128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185375_1*f*1"/>
  <p:tag name="KSO_WM_TEMPLATE_CATEGORY" val="diagram"/>
  <p:tag name="KSO_WM_TEMPLATE_INDEX" val="20185375"/>
  <p:tag name="KSO_WM_UNIT_LAYERLEVEL" val="1"/>
  <p:tag name="KSO_WM_TAG_VERSION" val="1.0"/>
  <p:tag name="KSO_WM_BEAUTIFY_FLAG" val="#wm#"/>
  <p:tag name="KSO_WM_UNIT_PRESET_TEXT" val="点击此处添加正文，文字是您思想的提炼，为了演示发布的良好效果，请言简意赅的阐述您的观点。&#13;您的正文已经经简明扼要，字字珠玑，但信息却千丝万缕、错综复杂，需要用更多的文字来表述；但请您尽可能提炼思想的精髓，否则容易造成观者的阅读压力，适得其反。"/>
</p:tagLst>
</file>

<file path=ppt/tags/tag69.xml><?xml version="1.0" encoding="utf-8"?>
<p:tagLst xmlns:p="http://schemas.openxmlformats.org/presentationml/2006/main">
  <p:tag name="KSO_WM_SLIDE_ID" val="diagram20185375_1"/>
  <p:tag name="KSO_WM_TEMPLATE_SUBCATEGORY" val="0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1"/>
  <p:tag name="KSO_WM_SLIDE_SIZE" val="960*540"/>
  <p:tag name="KSO_WM_SLIDE_POSITION" val="0*0"/>
  <p:tag name="KSO_WM_TAG_VERSION" val="1.0"/>
  <p:tag name="KSO_WM_BEAUTIFY_FLAG" val="#wm#"/>
  <p:tag name="KSO_WM_TEMPLATE_CATEGORY" val="diagram"/>
  <p:tag name="KSO_WM_TEMPLATE_INDEX" val="20185375"/>
  <p:tag name="KSO_WM_SLIDE_LAYOUT" val="a_f"/>
  <p:tag name="KSO_WM_SLIDE_LAYOUT_CNT" val="1_1"/>
</p:tagLst>
</file>

<file path=ppt/tags/tag7.xml><?xml version="1.0" encoding="utf-8"?>
<p:tagLst xmlns:p="http://schemas.openxmlformats.org/presentationml/2006/main">
  <p:tag name="REFSHAPE" val="176741988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2092_1*i*2"/>
  <p:tag name="KSO_WM_TEMPLATE_CATEGORY" val="diagram"/>
  <p:tag name="KSO_WM_TEMPLATE_INDEX" val="20202092"/>
  <p:tag name="KSO_WM_UNIT_LAYERLEVEL" val="1"/>
  <p:tag name="KSO_WM_TAG_VERSION" val="1.0"/>
  <p:tag name="KSO_WM_BEAUTIFY_FLAG" val="#wm#"/>
  <p:tag name="KSO_WM_UNIT_SM_LIMIT_TYPE" val="1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2092_1*i*4"/>
  <p:tag name="KSO_WM_TEMPLATE_CATEGORY" val="diagram"/>
  <p:tag name="KSO_WM_TEMPLATE_INDEX" val="20202092"/>
  <p:tag name="KSO_WM_UNIT_LAYERLEVEL" val="1"/>
  <p:tag name="KSO_WM_TAG_VERSION" val="1.0"/>
  <p:tag name="KSO_WM_BEAUTIFY_FLAG" val="#wm#"/>
  <p:tag name="KSO_WM_UNIT_SM_LIMIT_TYPE" val="1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diagram20202092_1*i*1"/>
  <p:tag name="KSO_WM_TEMPLATE_CATEGORY" val="diagram"/>
  <p:tag name="KSO_WM_TEMPLATE_INDEX" val="20202092"/>
  <p:tag name="KSO_WM_UNIT_LAYERLEVEL" val="1"/>
  <p:tag name="KSO_WM_TAG_VERSION" val="1.0"/>
  <p:tag name="KSO_WM_BEAUTIFY_FLAG" val="#wm#"/>
  <p:tag name="KSO_WM_UNIT_BLOCK" val="0"/>
  <p:tag name="KSO_WM_UNIT_SM_LIMIT_TYPE" val="2"/>
  <p:tag name="KSO_WM_UNIT_DECORATE_INFO" val="{&quot;DecorateInfoX&quot;:{&quot;IsLeft&quot;:true,&quot;IsRight&quot;:false,&quot;IsAbs&quot;:true},&quot;DecorateInfoY&quot;:{&quot;IsTop&quot;:true,&quot;IsBottom&quot;:false,&quot;IsAbs&quot;:true}}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diagram20202092_1*i*7"/>
  <p:tag name="KSO_WM_TEMPLATE_CATEGORY" val="diagram"/>
  <p:tag name="KSO_WM_TEMPLATE_INDEX" val="20202092"/>
  <p:tag name="KSO_WM_UNIT_LAYERLEVEL" val="1"/>
  <p:tag name="KSO_WM_TAG_VERSION" val="1.0"/>
  <p:tag name="KSO_WM_BEAUTIFY_FLAG" val="#wm#"/>
  <p:tag name="KSO_WM_UNIT_BLOCK" val="0"/>
  <p:tag name="KSO_WM_UNIT_SM_LIMIT_TYPE" val="2"/>
  <p:tag name="KSO_WM_UNIT_DECORATE_INFO" val="{&quot;DecorateInfoX&quot;:{&quot;IsLeft&quot;:true,&quot;IsRight&quot;:false,&quot;IsAbs&quot;:true},&quot;DecorateInfoY&quot;:{&quot;IsTop&quot;:true,&quot;IsBottom&quot;:false,&quot;IsAbs&quot;:true}}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790_2*l_h_i*1_1_1"/>
  <p:tag name="KSO_WM_TEMPLATE_CATEGORY" val="diagram"/>
  <p:tag name="KSO_WM_TEMPLATE_INDEX" val="790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5"/>
  <p:tag name="KSO_WM_UNIT_TEXT_FILL_TYPE" val="1"/>
  <p:tag name="KSO_WM_UNIT_USESOURCEFORMAT_APPLY" val="1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790_2*l_h_i*1_1_2"/>
  <p:tag name="KSO_WM_TEMPLATE_CATEGORY" val="diagram"/>
  <p:tag name="KSO_WM_TEMPLATE_INDEX" val="790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76.xml><?xml version="1.0" encoding="utf-8"?>
<p:tagLst xmlns:p="http://schemas.openxmlformats.org/presentationml/2006/main">
  <p:tag name="KSO_WM_UNIT_NOCLEAR" val="0"/>
  <p:tag name="KSO_WM_UNIT_VALUE" val="4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790_2*l_h_f*1_1_1"/>
  <p:tag name="KSO_WM_TEMPLATE_CATEGORY" val="diagram"/>
  <p:tag name="KSO_WM_TEMPLATE_INDEX" val="79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4"/>
  <p:tag name="KSO_WM_UNIT_TEXT_FILL_TYPE" val="1"/>
  <p:tag name="KSO_WM_UNIT_USESOURCEFORMAT_APPLY" val="1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790_2*l_h_i*1_2_1"/>
  <p:tag name="KSO_WM_TEMPLATE_CATEGORY" val="diagram"/>
  <p:tag name="KSO_WM_TEMPLATE_INDEX" val="790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6"/>
  <p:tag name="KSO_WM_UNIT_TEXT_FILL_TYPE" val="1"/>
  <p:tag name="KSO_WM_UNIT_USESOURCEFORMAT_APPLY" val="1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790_2*l_h_i*1_2_2"/>
  <p:tag name="KSO_WM_TEMPLATE_CATEGORY" val="diagram"/>
  <p:tag name="KSO_WM_TEMPLATE_INDEX" val="790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79.xml><?xml version="1.0" encoding="utf-8"?>
<p:tagLst xmlns:p="http://schemas.openxmlformats.org/presentationml/2006/main">
  <p:tag name="KSO_WM_UNIT_NOCLEAR" val="0"/>
  <p:tag name="KSO_WM_UNIT_VALUE" val="4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790_2*l_h_f*1_2_1"/>
  <p:tag name="KSO_WM_TEMPLATE_CATEGORY" val="diagram"/>
  <p:tag name="KSO_WM_TEMPLATE_INDEX" val="79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4"/>
  <p:tag name="KSO_WM_UNIT_TEXT_FILL_TYPE" val="1"/>
  <p:tag name="KSO_WM_UNIT_USESOURCEFORMAT_APPLY" val="1"/>
</p:tagLst>
</file>

<file path=ppt/tags/tag8.xml><?xml version="1.0" encoding="utf-8"?>
<p:tagLst xmlns:p="http://schemas.openxmlformats.org/presentationml/2006/main">
  <p:tag name="REFSHAPE" val="176743756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diagram790_2*l_h_i*1_3_1"/>
  <p:tag name="KSO_WM_TEMPLATE_CATEGORY" val="diagram"/>
  <p:tag name="KSO_WM_TEMPLATE_INDEX" val="790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7"/>
  <p:tag name="KSO_WM_UNIT_TEXT_FILL_TYPE" val="1"/>
  <p:tag name="KSO_WM_UNIT_USESOURCEFORMAT_APPLY" val="1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diagram790_2*l_h_i*1_3_2"/>
  <p:tag name="KSO_WM_TEMPLATE_CATEGORY" val="diagram"/>
  <p:tag name="KSO_WM_TEMPLATE_INDEX" val="790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82.xml><?xml version="1.0" encoding="utf-8"?>
<p:tagLst xmlns:p="http://schemas.openxmlformats.org/presentationml/2006/main">
  <p:tag name="KSO_WM_UNIT_NOCLEAR" val="0"/>
  <p:tag name="KSO_WM_UNIT_VALUE" val="4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790_2*l_h_f*1_3_1"/>
  <p:tag name="KSO_WM_TEMPLATE_CATEGORY" val="diagram"/>
  <p:tag name="KSO_WM_TEMPLATE_INDEX" val="79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4"/>
  <p:tag name="KSO_WM_UNIT_TEXT_FILL_TYPE" val="1"/>
  <p:tag name="KSO_WM_UNIT_USESOURCEFORMAT_APPLY" val="1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1"/>
  <p:tag name="KSO_WM_UNIT_ID" val="diagram790_2*l_h_i*1_3_1"/>
  <p:tag name="KSO_WM_TEMPLATE_CATEGORY" val="diagram"/>
  <p:tag name="KSO_WM_TEMPLATE_INDEX" val="790"/>
  <p:tag name="KSO_WM_UNIT_LAYERLEVEL" val="1_1_1"/>
  <p:tag name="KSO_WM_TAG_VERSION" val="1.0"/>
  <p:tag name="KSO_WM_BEAUTIFY_FLAG" val="#wm#"/>
  <p:tag name="KSO_WM_UNIT_TEXT_FILL_FORE_SCHEMECOLOR_INDEX" val="7"/>
  <p:tag name="KSO_WM_UNIT_TEXT_FILL_TYPE" val="1"/>
  <p:tag name="KSO_WM_UNIT_USESOURCEFORMAT_APPLY" val="1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790_2*l_h_i*1_1_1"/>
  <p:tag name="KSO_WM_TEMPLATE_CATEGORY" val="diagram"/>
  <p:tag name="KSO_WM_TEMPLATE_INDEX" val="790"/>
  <p:tag name="KSO_WM_UNIT_LAYERLEVEL" val="1_1_1"/>
  <p:tag name="KSO_WM_TAG_VERSION" val="1.0"/>
  <p:tag name="KSO_WM_BEAUTIFY_FLAG" val="#wm#"/>
  <p:tag name="KSO_WM_UNIT_TEXT_FILL_FORE_SCHEMECOLOR_INDEX" val="5"/>
  <p:tag name="KSO_WM_UNIT_TEXT_FILL_TYPE" val="1"/>
  <p:tag name="KSO_WM_UNIT_USESOURCEFORMAT_APPLY" val="1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ID" val="diagram790_2*l_h_i*1_2_1"/>
  <p:tag name="KSO_WM_TEMPLATE_CATEGORY" val="diagram"/>
  <p:tag name="KSO_WM_TEMPLATE_INDEX" val="790"/>
  <p:tag name="KSO_WM_UNIT_LAYERLEVEL" val="1_1_1"/>
  <p:tag name="KSO_WM_TAG_VERSION" val="1.0"/>
  <p:tag name="KSO_WM_BEAUTIFY_FLAG" val="#wm#"/>
  <p:tag name="KSO_WM_UNIT_TEXT_FILL_FORE_SCHEMECOLOR_INDEX" val="6"/>
  <p:tag name="KSO_WM_UNIT_TEXT_FILL_TYPE" val="1"/>
  <p:tag name="KSO_WM_UNIT_USESOURCEFORMAT_APPLY" val="1"/>
</p:tagLst>
</file>

<file path=ppt/tags/tag86.xml><?xml version="1.0" encoding="utf-8"?>
<p:tagLst xmlns:p="http://schemas.openxmlformats.org/presentationml/2006/main">
  <p:tag name="KSO_WM_UNIT_ISCONTENTSTITLE" val="0"/>
  <p:tag name="KSO_WM_UNIT_PRESET_TEXT" val="点击输入大标题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2092_1*a*1"/>
  <p:tag name="KSO_WM_TEMPLATE_CATEGORY" val="diagram"/>
  <p:tag name="KSO_WM_TEMPLATE_INDEX" val="20202092"/>
  <p:tag name="KSO_WM_UNIT_LAYERLEVEL" val="1"/>
  <p:tag name="KSO_WM_TAG_VERSION" val="1.0"/>
  <p:tag name="KSO_WM_BEAUTIFY_FLAG" val="#wm#"/>
  <p:tag name="KSO_WM_UNIT_SHOW_EDIT_AREA_INDICATION" val="1"/>
  <p:tag name="KSO_WM_UNIT_DEFAULT_FONT" val="32;40;4"/>
  <p:tag name="KSO_WM_UNIT_BLOCK" val="0"/>
  <p:tag name="KSO_WM_UNIT_SMARTLAYOUT_COMPRESS_INFO" val="{&#10;    &quot;id&quot;: &quot;2019-12-30T11:45:59&quot;,&#10;    &quot;max&quot;: 0,&#10;    &quot;parentMax&quot;: {&#10;        &quot;max&quot;: 2.7385039370078772&#10;    },&#10;    &quot;topChanged&quot;: 0&#10;}&#10;"/>
</p:tagLst>
</file>

<file path=ppt/tags/tag87.xml><?xml version="1.0" encoding="utf-8"?>
<p:tagLst xmlns:p="http://schemas.openxmlformats.org/presentationml/2006/main">
  <p:tag name="KSO_WM_SLIDE_ID" val="diagram20202092_1"/>
  <p:tag name="KSO_WM_TEMPLATE_SUBCATEGORY" val="11"/>
  <p:tag name="KSO_WM_SLIDE_ITEM_CNT" val="0"/>
  <p:tag name="KSO_WM_SLIDE_INDEX" val="1"/>
  <p:tag name="KSO_WM_UNIT_SHOW_EDIT_AREA_INDICATION" val="1"/>
  <p:tag name="KSO_WM_TAG_VERSION" val="1.0"/>
  <p:tag name="KSO_WM_BEAUTIFY_FLAG" val="#wm#"/>
  <p:tag name="KSO_WM_TEMPLATE_CATEGORY" val="diagram"/>
  <p:tag name="KSO_WM_TEMPLATE_INDEX" val="20202092"/>
  <p:tag name="KSO_WM_SLIDE_LAYOUT" val="a_d_i"/>
  <p:tag name="KSO_WM_SLIDE_LAYOUT_CNT" val="1_1_1"/>
  <p:tag name="KSO_WM_SLIDE_TYPE" val="text"/>
  <p:tag name="KSO_WM_SLIDE_SUBTYPE" val="picTxt"/>
  <p:tag name="KSO_WM_SLIDE_SIZE" val="960*520"/>
  <p:tag name="KSO_WM_SLIDE_POSITION" val="0*20"/>
  <p:tag name="KSO_WM_TEMPLATE_MASTER_TYPE" val="0"/>
  <p:tag name="KSO_WM_TEMPLATE_COLOR_TYPE" val="1"/>
  <p:tag name="KSO_WM_SLIDE_LAYOUT_INFO" val="{&quot;direction&quot;:0,&quot;horizontalAlign&quot;:1,&quot;verticalAlign&quot;:1,&quot;type&quot;:1,&quot;diagramDirection&quot;:0,&quot;canSetOverLayout&quot;:0,&quot;isOverLayout&quot;:0,&quot;normalSize&quot;:{&quot;size1&quot;:22.4},&quot;minSize&quot;:{&quot;size1&quot;:22.4},&quot;maxSize&quot;:{&quot;size1&quot;:32.1},&quot;edge&quot;:{&quot;left&quot;:true,&quot;top&quot;:true,&quot;right&quot;:true,&quot;bottom&quot;:true},&quot;backgroundInfo&quot;:[{&quot;type&quot;:&quot;general&quot;,&quot;left&quot;:0.0,&quot;top&quot;:0.0,&quot;right&quot;:0.0,&quot;bottom&quot;:0.0,&quot;leftAbs&quot;:false,&quot;topAbs&quot;:false,&quot;rightAbs&quot;:false,&quot;bottomAbs&quot;:false},{&quot;type&quot;:&quot;frame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margin&quot;:{&quot;left&quot;:1.69,&quot;top&quot;:1.69,&quot;right&quot;:1.69,&quot;bottom&quot;:0.803},&quot;edge&quot;:{&quot;left&quot;:true,&quot;top&quot;:true,&quot;right&quot;:true,&quot;bottom&quot;:false}},{&quot;direction&quot;:0,&quot;horizontalAlign&quot;:-1,&quot;verticalAlign&quot;:-1,&quot;type&quot;:1,&quot;diagramDirection&quot;:0,&quot;canSetOverLayout&quot;:0,&quot;isOverLayout&quot;:0,&quot;margin&quot;:{&quot;left&quot;:2.33,&quot;top&quot;:0.026,&quot;right&quot;:2.33,&quot;bottom&quot;:2.33},&quot;edge&quot;:{&quot;left&quot;:true,&quot;top&quot;:false,&quot;right&quot;:true,&quot;bottom&quot;:true},&quot;backgroundInfo&quot;:[{&quot;type&quot;:&quot;bottomTop&quot;,&quot;left&quot;:0.0,&quot;top&quot;:0.155448988,&quot;right&quot;:0.0,&quot;bottom&quot;:0.0,&quot;leftAbs&quot;:false,&quot;topAbs&quot;:false,&quot;rightAbs&quot;:false,&quot;bottomAbs&quot;:false}]}]}"/>
  <p:tag name="KSO_WM_SLIDE_CAN_ADD_NAVIGATION" val="1"/>
  <p:tag name="KSO_WM_SLIDE_BACKGROUND" val="[&quot;general&quot;,&quot;frame&quot;,&quot;bottomTop&quot;]"/>
  <p:tag name="KSO_WM_SLIDE_RATIO" val="1.777778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2092_1*i*2"/>
  <p:tag name="KSO_WM_TEMPLATE_CATEGORY" val="diagram"/>
  <p:tag name="KSO_WM_TEMPLATE_INDEX" val="20202092"/>
  <p:tag name="KSO_WM_UNIT_LAYERLEVEL" val="1"/>
  <p:tag name="KSO_WM_TAG_VERSION" val="1.0"/>
  <p:tag name="KSO_WM_BEAUTIFY_FLAG" val="#wm#"/>
  <p:tag name="KSO_WM_UNIT_SM_LIMIT_TYPE" val="1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2092_1*i*4"/>
  <p:tag name="KSO_WM_TEMPLATE_CATEGORY" val="diagram"/>
  <p:tag name="KSO_WM_TEMPLATE_INDEX" val="20202092"/>
  <p:tag name="KSO_WM_UNIT_LAYERLEVEL" val="1"/>
  <p:tag name="KSO_WM_TAG_VERSION" val="1.0"/>
  <p:tag name="KSO_WM_BEAUTIFY_FLAG" val="#wm#"/>
  <p:tag name="KSO_WM_UNIT_SM_LIMIT_TYPE" val="1"/>
</p:tagLst>
</file>

<file path=ppt/tags/tag9.xml><?xml version="1.0" encoding="utf-8"?>
<p:tagLst xmlns:p="http://schemas.openxmlformats.org/presentationml/2006/main">
  <p:tag name="REFSHAPE" val="176743892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diagram20202092_1*i*1"/>
  <p:tag name="KSO_WM_TEMPLATE_CATEGORY" val="diagram"/>
  <p:tag name="KSO_WM_TEMPLATE_INDEX" val="20202092"/>
  <p:tag name="KSO_WM_UNIT_LAYERLEVEL" val="1"/>
  <p:tag name="KSO_WM_TAG_VERSION" val="1.0"/>
  <p:tag name="KSO_WM_BEAUTIFY_FLAG" val="#wm#"/>
  <p:tag name="KSO_WM_UNIT_BLOCK" val="0"/>
  <p:tag name="KSO_WM_UNIT_SM_LIMIT_TYPE" val="2"/>
  <p:tag name="KSO_WM_UNIT_DECORATE_INFO" val="{&quot;DecorateInfoX&quot;:{&quot;IsLeft&quot;:true,&quot;IsRight&quot;:false,&quot;IsAbs&quot;:true},&quot;DecorateInfoY&quot;:{&quot;IsTop&quot;:true,&quot;IsBottom&quot;:false,&quot;IsAbs&quot;:true}}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diagram20202092_1*i*7"/>
  <p:tag name="KSO_WM_TEMPLATE_CATEGORY" val="diagram"/>
  <p:tag name="KSO_WM_TEMPLATE_INDEX" val="20202092"/>
  <p:tag name="KSO_WM_UNIT_LAYERLEVEL" val="1"/>
  <p:tag name="KSO_WM_TAG_VERSION" val="1.0"/>
  <p:tag name="KSO_WM_BEAUTIFY_FLAG" val="#wm#"/>
  <p:tag name="KSO_WM_UNIT_BLOCK" val="0"/>
  <p:tag name="KSO_WM_UNIT_SM_LIMIT_TYPE" val="2"/>
  <p:tag name="KSO_WM_UNIT_DECORATE_INFO" val="{&quot;DecorateInfoX&quot;:{&quot;IsLeft&quot;:true,&quot;IsRight&quot;:false,&quot;IsAbs&quot;:true},&quot;DecorateInfoY&quot;:{&quot;IsTop&quot;:true,&quot;IsBottom&quot;:false,&quot;IsAbs&quot;:true}}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790_2*l_h_i*1_1_1"/>
  <p:tag name="KSO_WM_TEMPLATE_CATEGORY" val="diagram"/>
  <p:tag name="KSO_WM_TEMPLATE_INDEX" val="790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5"/>
  <p:tag name="KSO_WM_UNIT_TEXT_FILL_TYPE" val="1"/>
  <p:tag name="KSO_WM_UNIT_USESOURCEFORMAT_APPLY" val="1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790_2*l_h_i*1_1_2"/>
  <p:tag name="KSO_WM_TEMPLATE_CATEGORY" val="diagram"/>
  <p:tag name="KSO_WM_TEMPLATE_INDEX" val="790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94.xml><?xml version="1.0" encoding="utf-8"?>
<p:tagLst xmlns:p="http://schemas.openxmlformats.org/presentationml/2006/main">
  <p:tag name="KSO_WM_UNIT_NOCLEAR" val="0"/>
  <p:tag name="KSO_WM_UNIT_VALUE" val="4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790_2*l_h_f*1_1_1"/>
  <p:tag name="KSO_WM_TEMPLATE_CATEGORY" val="diagram"/>
  <p:tag name="KSO_WM_TEMPLATE_INDEX" val="79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4"/>
  <p:tag name="KSO_WM_UNIT_TEXT_FILL_TYPE" val="1"/>
  <p:tag name="KSO_WM_UNIT_USESOURCEFORMAT_APPLY" val="1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790_2*l_h_i*1_2_1"/>
  <p:tag name="KSO_WM_TEMPLATE_CATEGORY" val="diagram"/>
  <p:tag name="KSO_WM_TEMPLATE_INDEX" val="790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6"/>
  <p:tag name="KSO_WM_UNIT_TEXT_FILL_TYPE" val="1"/>
  <p:tag name="KSO_WM_UNIT_USESOURCEFORMAT_APPLY" val="1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790_2*l_h_i*1_2_2"/>
  <p:tag name="KSO_WM_TEMPLATE_CATEGORY" val="diagram"/>
  <p:tag name="KSO_WM_TEMPLATE_INDEX" val="790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97.xml><?xml version="1.0" encoding="utf-8"?>
<p:tagLst xmlns:p="http://schemas.openxmlformats.org/presentationml/2006/main">
  <p:tag name="KSO_WM_UNIT_NOCLEAR" val="0"/>
  <p:tag name="KSO_WM_UNIT_VALUE" val="42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790_2*l_h_f*1_2_1"/>
  <p:tag name="KSO_WM_TEMPLATE_CATEGORY" val="diagram"/>
  <p:tag name="KSO_WM_TEMPLATE_INDEX" val="79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4"/>
  <p:tag name="KSO_WM_UNIT_TEXT_FILL_TYPE" val="1"/>
  <p:tag name="KSO_WM_UNIT_USESOURCEFORMAT_APPLY" val="1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diagram790_2*l_h_i*1_3_1"/>
  <p:tag name="KSO_WM_TEMPLATE_CATEGORY" val="diagram"/>
  <p:tag name="KSO_WM_TEMPLATE_INDEX" val="790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7"/>
  <p:tag name="KSO_WM_UNIT_TEXT_FILL_TYPE" val="1"/>
  <p:tag name="KSO_WM_UNIT_USESOURCEFORMAT_APPLY" val="1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diagram790_2*l_h_i*1_3_2"/>
  <p:tag name="KSO_WM_TEMPLATE_CATEGORY" val="diagram"/>
  <p:tag name="KSO_WM_TEMPLATE_INDEX" val="790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4"/>
  <p:tag name="KSO_WM_UNIT_TEXT_FILL_TYPE" val="1"/>
  <p:tag name="KSO_WM_UNIT_USESOURCEFORMAT_APPLY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237</Words>
  <Application>WPS 演示</Application>
  <PresentationFormat>宽屏</PresentationFormat>
  <Paragraphs>65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微软雅黑</vt:lpstr>
      <vt:lpstr>Calibri</vt:lpstr>
      <vt:lpstr>Arial Unicode MS</vt:lpstr>
      <vt:lpstr>Calibri Light</vt:lpstr>
      <vt:lpstr>Arial</vt:lpstr>
      <vt:lpstr>Segoe UI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王薇</cp:lastModifiedBy>
  <cp:revision>27</cp:revision>
  <dcterms:created xsi:type="dcterms:W3CDTF">2019-01-04T07:18:00Z</dcterms:created>
  <dcterms:modified xsi:type="dcterms:W3CDTF">2020-01-03T09:57:39Z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